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noviembre 29,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noviembre 29,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95377" y="3943228"/>
            <a:ext cx="5648623" cy="1204306"/>
          </a:xfrm>
        </p:spPr>
        <p:txBody>
          <a:bodyPr/>
          <a:lstStyle/>
          <a:p>
            <a:r>
              <a:rPr lang="es-ES" dirty="0" smtClean="0"/>
              <a:t>Gesti</a:t>
            </a:r>
            <a:r>
              <a:rPr lang="es-ES" dirty="0" smtClean="0"/>
              <a:t>ó</a:t>
            </a:r>
            <a:r>
              <a:rPr lang="es-ES" dirty="0" smtClean="0"/>
              <a:t>n y apoyos al proceso de incubaci</a:t>
            </a:r>
            <a:r>
              <a:rPr lang="es-ES" dirty="0" smtClean="0"/>
              <a:t>ón de empresas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95377" y="5147534"/>
            <a:ext cx="6511131" cy="329259"/>
          </a:xfrm>
        </p:spPr>
        <p:txBody>
          <a:bodyPr/>
          <a:lstStyle/>
          <a:p>
            <a:r>
              <a:rPr lang="es-ES" dirty="0" smtClean="0"/>
              <a:t>Nuestro caso: </a:t>
            </a:r>
            <a:r>
              <a:rPr lang="es-ES" dirty="0" err="1" smtClean="0"/>
              <a:t>Crayon</a:t>
            </a:r>
            <a:r>
              <a:rPr lang="es-ES" dirty="0" smtClean="0"/>
              <a:t> Lion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2" y="162286"/>
            <a:ext cx="3454641" cy="36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Metro DF</a:t>
            </a:r>
            <a:endParaRPr lang="es-ES" dirty="0"/>
          </a:p>
        </p:txBody>
      </p:sp>
      <p:pic>
        <p:nvPicPr>
          <p:cNvPr id="4" name="Marcador de contenido 3" descr="metrod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55" r="-55055"/>
          <a:stretch>
            <a:fillRect/>
          </a:stretch>
        </p:blipFill>
        <p:spPr>
          <a:xfrm>
            <a:off x="822325" y="1100138"/>
            <a:ext cx="7521575" cy="35798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524" y="2087025"/>
            <a:ext cx="1544477" cy="16403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42" y="2063509"/>
            <a:ext cx="1524582" cy="148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8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Zeb</a:t>
            </a:r>
            <a:r>
              <a:rPr lang="es-ES" dirty="0" smtClean="0"/>
              <a:t> </a:t>
            </a:r>
            <a:r>
              <a:rPr lang="es-ES" dirty="0" err="1" smtClean="0"/>
              <a:t>studios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57410" r="-57410"/>
          <a:stretch>
            <a:fillRect/>
          </a:stretch>
        </p:blipFill>
        <p:spPr/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443" y="2549211"/>
            <a:ext cx="1640714" cy="17425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327" y="1100628"/>
            <a:ext cx="1741679" cy="17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3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 para la ciudad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79087"/>
            <a:ext cx="1524000" cy="1524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59" y="2079087"/>
            <a:ext cx="1524000" cy="1524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700" y="2078664"/>
            <a:ext cx="1524423" cy="15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metrodf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11" b="-8011"/>
          <a:stretch>
            <a:fillRect/>
          </a:stretch>
        </p:blipFill>
        <p:spPr>
          <a:xfrm>
            <a:off x="822325" y="1096963"/>
            <a:ext cx="3200400" cy="3713162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es-ES" sz="2600" dirty="0" smtClean="0"/>
              <a:t>V 1.0 (2011</a:t>
            </a:r>
            <a:r>
              <a:rPr lang="es-ES" sz="2600" dirty="0" smtClean="0"/>
              <a:t>~2012</a:t>
            </a:r>
            <a:r>
              <a:rPr lang="es-ES" sz="26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60 000 descargas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15 pa</a:t>
            </a:r>
            <a:r>
              <a:rPr lang="es-ES" sz="2600" dirty="0" smtClean="0"/>
              <a:t>íses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12 l</a:t>
            </a:r>
            <a:r>
              <a:rPr lang="es-ES" sz="2600" dirty="0" smtClean="0"/>
              <a:t>íneas</a:t>
            </a:r>
          </a:p>
          <a:p>
            <a:r>
              <a:rPr lang="es-ES" sz="2600" dirty="0" smtClean="0"/>
              <a:t>V</a:t>
            </a:r>
            <a:r>
              <a:rPr lang="es-ES" sz="2600" dirty="0" smtClean="0"/>
              <a:t> 2.0 (2013)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+120 000 descargas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+50 países</a:t>
            </a:r>
          </a:p>
          <a:p>
            <a:pPr marL="457200" indent="-457200">
              <a:buFont typeface="Arial"/>
              <a:buChar char="•"/>
            </a:pPr>
            <a:r>
              <a:rPr lang="es-ES" sz="2600" dirty="0" smtClean="0"/>
              <a:t>+28 rutas</a:t>
            </a:r>
            <a:endParaRPr lang="es-ES" sz="2600" dirty="0" smtClean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Numeros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41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4" y="647135"/>
            <a:ext cx="1518313" cy="15244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4" y="647558"/>
            <a:ext cx="1524000" cy="152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797" y="647135"/>
            <a:ext cx="1524423" cy="1524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2899973"/>
            <a:ext cx="1518313" cy="1612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835" y="647558"/>
            <a:ext cx="1524000" cy="15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648" y="2494857"/>
            <a:ext cx="2474905" cy="24749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62000" y="2222287"/>
            <a:ext cx="125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zeb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27703" y="2222287"/>
            <a:ext cx="167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metrodf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37277" y="2222287"/>
            <a:ext cx="12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yaxi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58824" y="2219050"/>
            <a:ext cx="187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mxcultura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8955" y="4512526"/>
            <a:ext cx="155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crayon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53835" y="4512526"/>
            <a:ext cx="13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@</a:t>
            </a:r>
            <a:r>
              <a:rPr lang="es-ES_tradnl" dirty="0" err="1" smtClean="0"/>
              <a:t>ivancho_O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54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94" y="647135"/>
            <a:ext cx="1518313" cy="15244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4" y="647558"/>
            <a:ext cx="1524000" cy="152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797" y="647135"/>
            <a:ext cx="1524423" cy="15244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94" y="2899973"/>
            <a:ext cx="1518313" cy="1612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835" y="647558"/>
            <a:ext cx="1524000" cy="15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648" y="2494857"/>
            <a:ext cx="2474905" cy="24749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62000" y="2222287"/>
            <a:ext cx="125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zeb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627703" y="2222287"/>
            <a:ext cx="167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metrodf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37277" y="2222287"/>
            <a:ext cx="128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yaxi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58824" y="2219050"/>
            <a:ext cx="1876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mxcultura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28955" y="4512526"/>
            <a:ext cx="155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</a:t>
            </a:r>
            <a:r>
              <a:rPr lang="es-ES" dirty="0" err="1" smtClean="0"/>
              <a:t>vn.mx</a:t>
            </a:r>
            <a:r>
              <a:rPr lang="es-ES" dirty="0" smtClean="0"/>
              <a:t>/</a:t>
            </a:r>
            <a:r>
              <a:rPr lang="es-ES" dirty="0" err="1" smtClean="0"/>
              <a:t>crayon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981963" y="4516766"/>
            <a:ext cx="137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@</a:t>
            </a:r>
            <a:r>
              <a:rPr lang="es-ES_tradnl" dirty="0" err="1" smtClean="0"/>
              <a:t>ivancho_O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26190" y="3447143"/>
            <a:ext cx="2457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¡Gracias!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224455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Ángulo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Ángulos.thmx</Template>
  <TotalTime>77</TotalTime>
  <Words>89</Words>
  <Application>Microsoft Macintosh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Ángulos</vt:lpstr>
      <vt:lpstr>Gestión y apoyos al proceso de incubación de empresas</vt:lpstr>
      <vt:lpstr>Metro DF</vt:lpstr>
      <vt:lpstr>Zeb studios</vt:lpstr>
      <vt:lpstr>Aplicaciones para la ciudad</vt:lpstr>
      <vt:lpstr>Numeros</vt:lpstr>
      <vt:lpstr>Presentación de PowerPoint</vt:lpstr>
      <vt:lpstr>Presentación de PowerPoint</vt:lpstr>
    </vt:vector>
  </TitlesOfParts>
  <Company>XebZtudios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Ivan</cp:lastModifiedBy>
  <cp:revision>8</cp:revision>
  <dcterms:created xsi:type="dcterms:W3CDTF">2012-11-29T16:53:24Z</dcterms:created>
  <dcterms:modified xsi:type="dcterms:W3CDTF">2012-11-29T18:11:15Z</dcterms:modified>
</cp:coreProperties>
</file>