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3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9" autoAdjust="0"/>
    <p:restoredTop sz="94704" autoAdjust="0"/>
  </p:normalViewPr>
  <p:slideViewPr>
    <p:cSldViewPr>
      <p:cViewPr varScale="1">
        <p:scale>
          <a:sx n="51" d="100"/>
          <a:sy n="51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4F4A6B-690E-43EB-9917-9FE8C7D719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452DD-0D66-4A33-899F-4DD92E30A0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5335-4E45-468A-BF85-C3F9F6F513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5B5B9-A988-491A-AFC6-849DF1A447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352B5-3C96-48FB-804A-0776C9D8804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5E6E-8D3F-40D7-85FC-41178529E9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6DE0B-0184-4588-AC5E-D159022A0C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C221C-2E0D-49A2-A9F7-93790DF8B8C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E072A-1F24-4CD8-9DCD-42A1C2694C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D3920-4F11-49D6-8879-661FBD0842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9D80F3-9DD5-40EE-B330-E4870348949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462830-2E6C-4991-B89A-B9A0636AC7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bajofreelance.com/" TargetMode="External"/><Relationship Id="rId2" Type="http://schemas.openxmlformats.org/officeDocument/2006/relationships/hyperlink" Target="http://www.mercadoprofesional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monster.es/" TargetMode="External"/><Relationship Id="rId4" Type="http://schemas.openxmlformats.org/officeDocument/2006/relationships/hyperlink" Target="http://www.tecnoempleo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ltraedit.com/" TargetMode="External"/><Relationship Id="rId2" Type="http://schemas.openxmlformats.org/officeDocument/2006/relationships/hyperlink" Target="http://www.dominadreamweaver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psoftware.dk/phpdesigner.php" TargetMode="External"/><Relationship Id="rId4" Type="http://schemas.openxmlformats.org/officeDocument/2006/relationships/hyperlink" Target="http://www.waterproof.f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hp.resourceindex.com/" TargetMode="External"/><Relationship Id="rId2" Type="http://schemas.openxmlformats.org/officeDocument/2006/relationships/hyperlink" Target="http://www.hotscript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esarrolloweb.com/directorio/programacion/php/scripts_en_php/" TargetMode="External"/><Relationship Id="rId4" Type="http://schemas.openxmlformats.org/officeDocument/2006/relationships/hyperlink" Target="http://www.sitescripts.com/PHP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anc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924175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Automatización del código PHP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s-ES" dirty="0" smtClean="0"/>
              <a:t>Otras web</a:t>
            </a:r>
          </a:p>
          <a:p>
            <a:pPr marL="514350" indent="-514350"/>
            <a:r>
              <a:rPr lang="es-ES" dirty="0" smtClean="0"/>
              <a:t>Mercado Profesional:</a:t>
            </a:r>
          </a:p>
          <a:p>
            <a:pPr marL="770382" lvl="1" indent="-514350"/>
            <a:r>
              <a:rPr lang="es-ES" dirty="0" smtClean="0">
                <a:hlinkClick r:id="rId2"/>
              </a:rPr>
              <a:t>http://www.mercadoprofesional.com</a:t>
            </a:r>
            <a:endParaRPr lang="es-ES" dirty="0" smtClean="0"/>
          </a:p>
          <a:p>
            <a:pPr marL="514350" indent="-514350"/>
            <a:r>
              <a:rPr lang="es-ES" dirty="0" smtClean="0"/>
              <a:t>Trabajo </a:t>
            </a:r>
            <a:r>
              <a:rPr lang="es-ES" dirty="0" err="1" smtClean="0"/>
              <a:t>Freelance</a:t>
            </a:r>
            <a:r>
              <a:rPr lang="es-ES" dirty="0" smtClean="0"/>
              <a:t>:</a:t>
            </a:r>
          </a:p>
          <a:p>
            <a:pPr marL="770382" lvl="1" indent="-514350"/>
            <a:r>
              <a:rPr lang="es-ES" dirty="0" smtClean="0">
                <a:hlinkClick r:id="rId3"/>
              </a:rPr>
              <a:t>http://www.trabajofreelance.com/</a:t>
            </a:r>
            <a:endParaRPr lang="es-ES" dirty="0" smtClean="0"/>
          </a:p>
          <a:p>
            <a:pPr marL="514350" indent="-514350">
              <a:buNone/>
            </a:pPr>
            <a:endParaRPr lang="es-ES" dirty="0" smtClean="0"/>
          </a:p>
          <a:p>
            <a:pPr marL="514350" indent="-514350">
              <a:buNone/>
            </a:pPr>
            <a:r>
              <a:rPr lang="es-ES" dirty="0" smtClean="0"/>
              <a:t>Otras Ideas: Portales de Empleo.</a:t>
            </a:r>
          </a:p>
          <a:p>
            <a:pPr marL="514350" indent="-514350"/>
            <a:r>
              <a:rPr lang="es-ES" dirty="0" err="1" smtClean="0"/>
              <a:t>TecnoEmpleo</a:t>
            </a:r>
            <a:r>
              <a:rPr lang="es-ES" dirty="0" smtClean="0"/>
              <a:t>:</a:t>
            </a:r>
          </a:p>
          <a:p>
            <a:pPr marL="770382" lvl="1" indent="-514350"/>
            <a:r>
              <a:rPr lang="es-ES" dirty="0" smtClean="0">
                <a:hlinkClick r:id="rId4"/>
              </a:rPr>
              <a:t>http://www.tecnoempleo.com/</a:t>
            </a:r>
            <a:endParaRPr lang="es-ES" dirty="0" smtClean="0"/>
          </a:p>
          <a:p>
            <a:pPr marL="514350" indent="-514350"/>
            <a:r>
              <a:rPr lang="es-ES" dirty="0" err="1" smtClean="0"/>
              <a:t>Monster</a:t>
            </a:r>
            <a:endParaRPr lang="es-ES" dirty="0" smtClean="0"/>
          </a:p>
          <a:p>
            <a:pPr marL="770382" lvl="1" indent="-514350"/>
            <a:r>
              <a:rPr lang="es-ES" dirty="0" smtClean="0">
                <a:hlinkClick r:id="rId5"/>
              </a:rPr>
              <a:t>http://wwwmonster.es/</a:t>
            </a: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Salidas Laborales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/>
            <a:r>
              <a:rPr lang="es-ES" dirty="0" smtClean="0"/>
              <a:t>Recomendamos ir siempre de forma progresiva.</a:t>
            </a:r>
          </a:p>
          <a:p>
            <a:pPr marL="514350" indent="-514350"/>
            <a:r>
              <a:rPr lang="es-ES" dirty="0" smtClean="0"/>
              <a:t>Pasar de un hobby por la programación a vivir de ella.</a:t>
            </a:r>
          </a:p>
          <a:p>
            <a:pPr marL="514350" indent="-514350"/>
            <a:r>
              <a:rPr lang="es-ES" dirty="0" smtClean="0"/>
              <a:t>Puedes alternar con tu trabajo actual.</a:t>
            </a:r>
          </a:p>
          <a:p>
            <a:pPr marL="514350" indent="-514350"/>
            <a:r>
              <a:rPr lang="es-ES" dirty="0" smtClean="0"/>
              <a:t>A medida que vayas realizando proyectos irás ganando </a:t>
            </a:r>
            <a:r>
              <a:rPr lang="es-ES" dirty="0" err="1" smtClean="0"/>
              <a:t>esperiencia</a:t>
            </a:r>
            <a:r>
              <a:rPr lang="es-ES" dirty="0" smtClean="0"/>
              <a:t> en el desarrollo y en dónde encontrar trabajo.</a:t>
            </a:r>
          </a:p>
          <a:p>
            <a:pPr marL="514350" indent="-514350"/>
            <a:r>
              <a:rPr lang="es-ES" dirty="0" smtClean="0"/>
              <a:t>Objetivos a corto plazo: Realizar un proyecto.</a:t>
            </a:r>
          </a:p>
          <a:p>
            <a:pPr marL="514350" indent="-514350"/>
            <a:r>
              <a:rPr lang="es-ES" dirty="0" smtClean="0"/>
              <a:t>Marcarte unas metas a largo plazo (ingresos al año).</a:t>
            </a:r>
          </a:p>
          <a:p>
            <a:pPr marL="514350" indent="-514350"/>
            <a:r>
              <a:rPr lang="es-ES" dirty="0" smtClean="0"/>
              <a:t>Definir tu forma de trabajo.</a:t>
            </a:r>
          </a:p>
          <a:p>
            <a:pPr marL="514350" indent="-514350"/>
            <a:r>
              <a:rPr lang="es-ES" dirty="0" smtClean="0"/>
              <a:t>Disfrutar de tu tiempo libre: Viajes, vacaciones, familia, amigos. </a:t>
            </a:r>
          </a:p>
          <a:p>
            <a:pPr marL="514350" indent="-514350"/>
            <a:endParaRPr lang="es-ES" dirty="0" smtClean="0"/>
          </a:p>
          <a:p>
            <a:pPr marL="514350" indent="-514350"/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¿Cómo Comenzar?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es-ES" dirty="0" smtClean="0"/>
              <a:t>Formarte como profesional en las áreas de diseño y programación de webs.</a:t>
            </a:r>
          </a:p>
          <a:p>
            <a:pPr marL="514350" indent="-514350"/>
            <a:r>
              <a:rPr lang="es-ES" dirty="0" smtClean="0"/>
              <a:t>Especializarte el </a:t>
            </a:r>
            <a:r>
              <a:rPr lang="es-ES" dirty="0" err="1" smtClean="0"/>
              <a:t>Dreamweaver</a:t>
            </a:r>
            <a:r>
              <a:rPr lang="es-ES" dirty="0" smtClean="0"/>
              <a:t>.</a:t>
            </a:r>
          </a:p>
          <a:p>
            <a:pPr marL="514350" indent="-514350"/>
            <a:r>
              <a:rPr lang="es-ES" dirty="0" smtClean="0"/>
              <a:t>Aprender PHP de forma profesional.</a:t>
            </a:r>
          </a:p>
          <a:p>
            <a:pPr marL="514350" indent="-514350"/>
            <a:r>
              <a:rPr lang="es-ES" dirty="0" smtClean="0"/>
              <a:t>Practicar todo lo que puedas.</a:t>
            </a:r>
          </a:p>
          <a:p>
            <a:pPr marL="770382" lvl="1" indent="-514350"/>
            <a:r>
              <a:rPr lang="es-ES" dirty="0" smtClean="0"/>
              <a:t>Idea: Si al principio no tienes clientes, ofrécete a hacer webs de empresa de amigos o familiares, sin cobrarles nada y publícalas en tu web.</a:t>
            </a:r>
          </a:p>
          <a:p>
            <a:pPr marL="514350" indent="-514350"/>
            <a:r>
              <a:rPr lang="es-ES" dirty="0" smtClean="0"/>
              <a:t>Regístrate en las web de teletrabajo y comenzar a recibir tus primeros proyectos. </a:t>
            </a:r>
          </a:p>
          <a:p>
            <a:pPr marL="514350" indent="-514350"/>
            <a:r>
              <a:rPr lang="es-ES" dirty="0" smtClean="0"/>
              <a:t>No te desanimes. Todo cuesta. Nadie regala nada.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¿Qué necesitas para triunfar?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¿Qué tienen en común muchos proyectos de desarrollo web?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Consultas a Bases de Datos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Mostrar datos según criterios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Paginación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Páginas Maestro/Detalle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Borrar Datos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Modificar datos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Accesos con </a:t>
            </a:r>
            <a:r>
              <a:rPr lang="es-ES" dirty="0" err="1" smtClean="0"/>
              <a:t>Password</a:t>
            </a: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Automatización del código PHP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 smtClean="0"/>
              <a:t>Editores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err="1" smtClean="0"/>
              <a:t>Dreamweaver</a:t>
            </a:r>
            <a:endParaRPr lang="es-ES" dirty="0" smtClean="0"/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2"/>
              </a:rPr>
              <a:t>http://www.dominadreamweaver.com</a:t>
            </a:r>
            <a:endParaRPr lang="es-ES" dirty="0" smtClean="0"/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Ultra </a:t>
            </a:r>
            <a:r>
              <a:rPr lang="es-ES" dirty="0" err="1" smtClean="0"/>
              <a:t>Edit</a:t>
            </a:r>
            <a:endParaRPr lang="es-ES" dirty="0" smtClean="0"/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3"/>
              </a:rPr>
              <a:t>http://www.ultraedit.com/</a:t>
            </a:r>
            <a:endParaRPr lang="es-ES" dirty="0" smtClean="0"/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PHP </a:t>
            </a:r>
            <a:r>
              <a:rPr lang="es-ES" dirty="0" err="1" smtClean="0"/>
              <a:t>Edit</a:t>
            </a:r>
            <a:endParaRPr lang="es-ES" dirty="0" smtClean="0"/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4"/>
              </a:rPr>
              <a:t>http://www.waterproof.fr/</a:t>
            </a:r>
            <a:endParaRPr lang="es-ES" dirty="0" smtClean="0"/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PHP </a:t>
            </a:r>
            <a:r>
              <a:rPr lang="es-ES" dirty="0" err="1" smtClean="0"/>
              <a:t>Designer</a:t>
            </a:r>
            <a:endParaRPr lang="es-ES" dirty="0" smtClean="0"/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5"/>
              </a:rPr>
              <a:t>http://www.mpsoftware.dk/phpdesigner.php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Recursos PHP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s-ES" dirty="0" smtClean="0"/>
              <a:t>Scripts</a:t>
            </a:r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2"/>
              </a:rPr>
              <a:t>http://www.hotscripts.com</a:t>
            </a:r>
            <a:endParaRPr lang="es-ES" dirty="0" smtClean="0"/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3"/>
              </a:rPr>
              <a:t>http://php.resourceindex.com</a:t>
            </a:r>
            <a:endParaRPr lang="es-ES" dirty="0" smtClean="0"/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4"/>
              </a:rPr>
              <a:t>http://www.sitescripts.com/PHP/</a:t>
            </a:r>
            <a:endParaRPr lang="es-ES" dirty="0" smtClean="0"/>
          </a:p>
          <a:p>
            <a:pPr marL="1008126" lvl="2" indent="-514350">
              <a:buClr>
                <a:srgbClr val="0070C0"/>
              </a:buClr>
              <a:buFont typeface="Wingdings" pitchFamily="2" charset="2"/>
              <a:buChar char="ü"/>
            </a:pPr>
            <a:r>
              <a:rPr lang="es-ES" dirty="0" smtClean="0">
                <a:hlinkClick r:id="rId5"/>
              </a:rPr>
              <a:t>http://www.desarrolloweb.com/directorio/programacion/php/scripts_en_php/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Recursos PHP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9241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Salidas Laborales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 smtClean="0"/>
              <a:t>Enorme Demanda.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Es fácil encontrar trabajo si se sabe cómo.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Oportunidades Laborales: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Trabajar en una empresa del sector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r>
              <a:rPr lang="es-ES" dirty="0" smtClean="0"/>
              <a:t>Montar tu propio negocio y trabajar como </a:t>
            </a:r>
            <a:r>
              <a:rPr lang="es-ES" dirty="0" err="1" smtClean="0"/>
              <a:t>Freelance</a:t>
            </a:r>
            <a:r>
              <a:rPr lang="es-ES" dirty="0" smtClean="0"/>
              <a:t>.</a:t>
            </a:r>
          </a:p>
          <a:p>
            <a:pPr marL="770382" lvl="1" indent="-514350">
              <a:buClr>
                <a:srgbClr val="0070C0"/>
              </a:buClr>
              <a:buFont typeface="Arial" pitchFamily="34" charset="0"/>
              <a:buChar char="•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Salidas Laborales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Ventaja de ser </a:t>
            </a:r>
            <a:r>
              <a:rPr lang="es-ES" dirty="0" err="1" smtClean="0"/>
              <a:t>Freelance</a:t>
            </a:r>
            <a:r>
              <a:rPr lang="es-ES" dirty="0" smtClean="0"/>
              <a:t> (libre)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Las oportunidades se multiplican x 1000.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Puedes trabajar desde cualquier parte del mundo.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Tu decides tu propio ritmo de trabajo y horario.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Di adiós al trafico y la rutina de todos los días.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Tú decides el lugar de trabajo.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Puedes tomarte vacaciones cuando quieras.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Puedes darte el lujo de elegir entre múltiples proyectos.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Los ingresos son considerablemente mayores.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El riesgo es mínimo en comparación con otros negocios (eje: Franquicias). Se puede comenzar progresivamente.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Puedes ser tu propio jefe.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Salidas Laborales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s-ES" dirty="0" err="1" smtClean="0"/>
              <a:t>Elance</a:t>
            </a:r>
            <a:r>
              <a:rPr lang="es-ES" dirty="0" smtClean="0"/>
              <a:t> (La mejor opción)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20,000 Proyectos/mes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Gran oferta y demanda de PHP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+100,000,000 $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Tele Trabajadores de todos los países.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 Web: </a:t>
            </a:r>
            <a:r>
              <a:rPr lang="es-ES" dirty="0" smtClean="0">
                <a:hlinkClick r:id="rId2"/>
              </a:rPr>
              <a:t>http://www.elance.com</a:t>
            </a:r>
            <a:endParaRPr lang="es-ES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¿?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Puedes darte el lujo de elegir entre múltiples proyectos.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Salidas Laborales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s-ES" dirty="0" smtClean="0"/>
              <a:t>Otras web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Salidas Laborales</a:t>
            </a:r>
            <a:endParaRPr lang="es-ES" dirty="0"/>
          </a:p>
        </p:txBody>
      </p:sp>
      <p:pic>
        <p:nvPicPr>
          <p:cNvPr id="4" name="3 Imagen" descr="we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143116"/>
            <a:ext cx="7286625" cy="40671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530</TotalTime>
  <Words>472</Words>
  <Application>Microsoft Office PowerPoint</Application>
  <PresentationFormat>Presentación en pantalla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Automatización del código PHP</vt:lpstr>
      <vt:lpstr>Automatización del código PHP</vt:lpstr>
      <vt:lpstr>Recursos PHP</vt:lpstr>
      <vt:lpstr>Recursos PHP</vt:lpstr>
      <vt:lpstr>Salidas Laborales</vt:lpstr>
      <vt:lpstr>Salidas Laborales</vt:lpstr>
      <vt:lpstr>Salidas Laborales</vt:lpstr>
      <vt:lpstr>Salidas Laborales</vt:lpstr>
      <vt:lpstr>Salidas Laborales</vt:lpstr>
      <vt:lpstr>Salidas Laborales</vt:lpstr>
      <vt:lpstr>¿Cómo Comenzar?</vt:lpstr>
      <vt:lpstr>¿Qué necesitas para triunfar?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creator> P</dc:creator>
  <cp:lastModifiedBy>john</cp:lastModifiedBy>
  <cp:revision>64</cp:revision>
  <dcterms:created xsi:type="dcterms:W3CDTF">2008-02-25T01:43:44Z</dcterms:created>
  <dcterms:modified xsi:type="dcterms:W3CDTF">2009-08-21T21:23:20Z</dcterms:modified>
</cp:coreProperties>
</file>