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2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4085B1-78B5-41FF-8155-0D7D9A1261E9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274969-7110-46D6-B704-C7797678FCF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Carga de archivos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PHP incorpora una funcionalidad de gran utilidad que permite realizar cargas HTTP:</a:t>
            </a:r>
            <a:endParaRPr lang="es-MX" dirty="0"/>
          </a:p>
          <a:p>
            <a:pPr lvl="1"/>
            <a:r>
              <a:rPr lang="es-MX" dirty="0" err="1" smtClean="0"/>
              <a:t>enctype</a:t>
            </a:r>
            <a:r>
              <a:rPr lang="es-MX" dirty="0" smtClean="0"/>
              <a:t>="</a:t>
            </a:r>
            <a:r>
              <a:rPr lang="es-MX" dirty="0" err="1" smtClean="0"/>
              <a:t>multipart</a:t>
            </a:r>
            <a:r>
              <a:rPr lang="es-MX" dirty="0" smtClean="0"/>
              <a:t>/</a:t>
            </a:r>
            <a:r>
              <a:rPr lang="es-MX" dirty="0" err="1" smtClean="0"/>
              <a:t>form</a:t>
            </a:r>
            <a:r>
              <a:rPr lang="es-MX" dirty="0" smtClean="0"/>
              <a:t>-data“ :  permite que el servidor sepa que viene un archivo con la información habitual del formulario</a:t>
            </a:r>
          </a:p>
          <a:p>
            <a:r>
              <a:rPr lang="es-MX" dirty="0" smtClean="0"/>
              <a:t>Necesitamos un campo de formulario que establezca el tamaño del archivo</a:t>
            </a:r>
          </a:p>
          <a:p>
            <a:endParaRPr lang="es-MX" dirty="0" smtClean="0"/>
          </a:p>
          <a:p>
            <a:pPr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&lt;input type="hidden" name="MAX_FILE_SIZE" value="1000000"&gt;</a:t>
            </a:r>
            <a:endParaRPr lang="es-MX" sz="2000" b="1" dirty="0" smtClean="0">
              <a:solidFill>
                <a:srgbClr val="FF0000"/>
              </a:solidFill>
            </a:endParaRP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Carga de archivos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MX" dirty="0" smtClean="0"/>
              <a:t>&lt;</a:t>
            </a:r>
            <a:r>
              <a:rPr lang="es-MX" dirty="0" err="1" smtClean="0"/>
              <a:t>html</a:t>
            </a:r>
            <a:r>
              <a:rPr lang="es-MX" dirty="0" smtClean="0"/>
              <a:t>&gt;</a:t>
            </a:r>
          </a:p>
          <a:p>
            <a:pPr>
              <a:buNone/>
            </a:pPr>
            <a:r>
              <a:rPr lang="es-MX" dirty="0" smtClean="0"/>
              <a:t>&lt;head&gt;</a:t>
            </a:r>
          </a:p>
          <a:p>
            <a:pPr>
              <a:buNone/>
            </a:pPr>
            <a:r>
              <a:rPr lang="es-MX" dirty="0" smtClean="0"/>
              <a:t>  &lt;</a:t>
            </a:r>
            <a:r>
              <a:rPr lang="es-MX" dirty="0" err="1" smtClean="0"/>
              <a:t>title</a:t>
            </a:r>
            <a:r>
              <a:rPr lang="es-MX" dirty="0" smtClean="0"/>
              <a:t>&gt;Carga de Archivos&lt;/</a:t>
            </a:r>
            <a:r>
              <a:rPr lang="es-MX" dirty="0" err="1" smtClean="0"/>
              <a:t>title</a:t>
            </a:r>
            <a:r>
              <a:rPr lang="es-MX" dirty="0" smtClean="0"/>
              <a:t>&gt;</a:t>
            </a:r>
          </a:p>
          <a:p>
            <a:pPr>
              <a:buNone/>
            </a:pPr>
            <a:r>
              <a:rPr lang="es-MX" dirty="0" smtClean="0"/>
              <a:t>&lt;/head&gt;</a:t>
            </a:r>
          </a:p>
          <a:p>
            <a:pPr>
              <a:buNone/>
            </a:pPr>
            <a:r>
              <a:rPr lang="es-MX" dirty="0" smtClean="0"/>
              <a:t>&lt;</a:t>
            </a:r>
            <a:r>
              <a:rPr lang="es-MX" dirty="0" err="1" smtClean="0"/>
              <a:t>body</a:t>
            </a:r>
            <a:r>
              <a:rPr lang="es-MX" dirty="0" smtClean="0"/>
              <a:t>&gt;</a:t>
            </a:r>
          </a:p>
          <a:p>
            <a:pPr>
              <a:buNone/>
            </a:pPr>
            <a:r>
              <a:rPr lang="es-MX" dirty="0" smtClean="0"/>
              <a:t>&lt;h1&gt;Carga de Archivos&lt;/h1&gt;</a:t>
            </a:r>
          </a:p>
          <a:p>
            <a:pPr>
              <a:buNone/>
            </a:pPr>
            <a:r>
              <a:rPr lang="es-MX" dirty="0" smtClean="0"/>
              <a:t>&lt;</a:t>
            </a:r>
            <a:r>
              <a:rPr lang="es-MX" dirty="0" err="1" smtClean="0"/>
              <a:t>form</a:t>
            </a:r>
            <a:r>
              <a:rPr lang="es-MX" dirty="0" smtClean="0"/>
              <a:t> </a:t>
            </a:r>
            <a:r>
              <a:rPr lang="es-MX" dirty="0" err="1" smtClean="0"/>
              <a:t>enctype</a:t>
            </a:r>
            <a:r>
              <a:rPr lang="es-MX" dirty="0" smtClean="0"/>
              <a:t>="</a:t>
            </a:r>
            <a:r>
              <a:rPr lang="es-MX" dirty="0" err="1" smtClean="0"/>
              <a:t>multipart</a:t>
            </a:r>
            <a:r>
              <a:rPr lang="es-MX" dirty="0" smtClean="0"/>
              <a:t>/</a:t>
            </a:r>
            <a:r>
              <a:rPr lang="es-MX" dirty="0" err="1" smtClean="0"/>
              <a:t>form</a:t>
            </a:r>
            <a:r>
              <a:rPr lang="es-MX" dirty="0" smtClean="0"/>
              <a:t>-data" </a:t>
            </a:r>
            <a:r>
              <a:rPr lang="es-MX" dirty="0" err="1" smtClean="0"/>
              <a:t>action</a:t>
            </a:r>
            <a:r>
              <a:rPr lang="es-MX" dirty="0" smtClean="0"/>
              <a:t>=“carga.php" </a:t>
            </a:r>
            <a:r>
              <a:rPr lang="es-MX" dirty="0" err="1" smtClean="0"/>
              <a:t>method</a:t>
            </a:r>
            <a:r>
              <a:rPr lang="es-MX" dirty="0" smtClean="0"/>
              <a:t>=post&gt;</a:t>
            </a:r>
          </a:p>
          <a:p>
            <a:pPr>
              <a:buNone/>
            </a:pPr>
            <a:r>
              <a:rPr lang="es-MX" dirty="0" smtClean="0"/>
              <a:t>  </a:t>
            </a:r>
            <a:r>
              <a:rPr lang="es-MX" b="1" dirty="0" smtClean="0"/>
              <a:t>&lt;input </a:t>
            </a:r>
            <a:r>
              <a:rPr lang="es-MX" b="1" dirty="0" err="1" smtClean="0"/>
              <a:t>type</a:t>
            </a:r>
            <a:r>
              <a:rPr lang="es-MX" b="1" dirty="0" smtClean="0"/>
              <a:t>="</a:t>
            </a:r>
            <a:r>
              <a:rPr lang="es-MX" b="1" dirty="0" err="1" smtClean="0"/>
              <a:t>hidden</a:t>
            </a:r>
            <a:r>
              <a:rPr lang="es-MX" b="1" dirty="0" smtClean="0"/>
              <a:t>" </a:t>
            </a:r>
            <a:r>
              <a:rPr lang="es-MX" b="1" dirty="0" err="1" smtClean="0"/>
              <a:t>name</a:t>
            </a:r>
            <a:r>
              <a:rPr lang="es-MX" b="1" dirty="0" smtClean="0"/>
              <a:t>="MAX_FILE_SIZE" </a:t>
            </a:r>
            <a:r>
              <a:rPr lang="es-MX" b="1" dirty="0" err="1" smtClean="0"/>
              <a:t>value</a:t>
            </a:r>
            <a:r>
              <a:rPr lang="es-MX" b="1" dirty="0" smtClean="0"/>
              <a:t>="1000000"&gt;</a:t>
            </a:r>
          </a:p>
          <a:p>
            <a:pPr>
              <a:buNone/>
            </a:pPr>
            <a:r>
              <a:rPr lang="es-MX" dirty="0" smtClean="0"/>
              <a:t>  Cargar este archivo: &lt;input </a:t>
            </a:r>
            <a:r>
              <a:rPr lang="es-MX" dirty="0" err="1" smtClean="0"/>
              <a:t>name</a:t>
            </a:r>
            <a:r>
              <a:rPr lang="es-MX" dirty="0" smtClean="0"/>
              <a:t>="</a:t>
            </a:r>
            <a:r>
              <a:rPr lang="es-MX" dirty="0" err="1" smtClean="0"/>
              <a:t>userfile</a:t>
            </a:r>
            <a:r>
              <a:rPr lang="es-MX" dirty="0" smtClean="0"/>
              <a:t>" </a:t>
            </a:r>
            <a:r>
              <a:rPr lang="es-MX" dirty="0" err="1" smtClean="0"/>
              <a:t>type</a:t>
            </a:r>
            <a:r>
              <a:rPr lang="es-MX" dirty="0" smtClean="0"/>
              <a:t>="</a:t>
            </a:r>
            <a:r>
              <a:rPr lang="es-MX" dirty="0" err="1" smtClean="0"/>
              <a:t>file</a:t>
            </a:r>
            <a:r>
              <a:rPr lang="es-MX" dirty="0" smtClean="0"/>
              <a:t>"&gt;</a:t>
            </a:r>
          </a:p>
          <a:p>
            <a:pPr>
              <a:buNone/>
            </a:pPr>
            <a:r>
              <a:rPr lang="es-MX" dirty="0" smtClean="0"/>
              <a:t>  &lt;input </a:t>
            </a:r>
            <a:r>
              <a:rPr lang="es-MX" dirty="0" err="1" smtClean="0"/>
              <a:t>type</a:t>
            </a:r>
            <a:r>
              <a:rPr lang="es-MX" dirty="0" smtClean="0"/>
              <a:t>="</a:t>
            </a:r>
            <a:r>
              <a:rPr lang="es-MX" dirty="0" err="1" smtClean="0"/>
              <a:t>submit</a:t>
            </a:r>
            <a:r>
              <a:rPr lang="es-MX" dirty="0" smtClean="0"/>
              <a:t>" </a:t>
            </a:r>
            <a:r>
              <a:rPr lang="es-MX" dirty="0" err="1" smtClean="0"/>
              <a:t>value</a:t>
            </a:r>
            <a:r>
              <a:rPr lang="es-MX" dirty="0" smtClean="0"/>
              <a:t>=“Enviar archivo"&gt;</a:t>
            </a:r>
          </a:p>
          <a:p>
            <a:pPr>
              <a:buNone/>
            </a:pPr>
            <a:r>
              <a:rPr lang="es-MX" dirty="0" smtClean="0"/>
              <a:t>&lt;/</a:t>
            </a:r>
            <a:r>
              <a:rPr lang="es-MX" dirty="0" err="1" smtClean="0"/>
              <a:t>form</a:t>
            </a:r>
            <a:r>
              <a:rPr lang="es-MX" dirty="0" smtClean="0"/>
              <a:t>&gt;</a:t>
            </a:r>
          </a:p>
          <a:p>
            <a:pPr>
              <a:buNone/>
            </a:pPr>
            <a:r>
              <a:rPr lang="es-MX" dirty="0" smtClean="0"/>
              <a:t>&lt;/</a:t>
            </a:r>
            <a:r>
              <a:rPr lang="es-MX" dirty="0" err="1" smtClean="0"/>
              <a:t>body</a:t>
            </a:r>
            <a:r>
              <a:rPr lang="es-MX" dirty="0" smtClean="0"/>
              <a:t>&gt;</a:t>
            </a:r>
          </a:p>
          <a:p>
            <a:pPr>
              <a:buNone/>
            </a:pPr>
            <a:r>
              <a:rPr lang="es-MX" dirty="0" smtClean="0"/>
              <a:t>&lt;/</a:t>
            </a:r>
            <a:r>
              <a:rPr lang="es-MX" dirty="0" err="1" smtClean="0"/>
              <a:t>html</a:t>
            </a:r>
            <a:r>
              <a:rPr lang="es-MX" dirty="0" smtClean="0"/>
              <a:t>&gt;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Carga de Archivos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La carga de archivos implica riesgos potenciales de seguridad que deben evitarse siempre que resulte posible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pPr lvl="1">
              <a:buNone/>
            </a:pPr>
            <a:r>
              <a:rPr lang="es-MX" dirty="0" smtClean="0"/>
              <a:t>UPLOAD_ERROR_OK : Valor 0 significa que no se produjo ningún error</a:t>
            </a:r>
          </a:p>
          <a:p>
            <a:pPr lvl="1">
              <a:buNone/>
            </a:pPr>
            <a:r>
              <a:rPr lang="es-MX" dirty="0" smtClean="0"/>
              <a:t>UPLOAD_ERR_INI_SIZE : Valor 1 significa que el tamaño del archivo cargado supera el máximo valor especificado en el archivo PHP.INI</a:t>
            </a:r>
          </a:p>
          <a:p>
            <a:pPr lvl="1">
              <a:buNone/>
            </a:pPr>
            <a:r>
              <a:rPr lang="es-MX" dirty="0" smtClean="0"/>
              <a:t>UPLOAD_ERR_FORM_SIZE: Valor 2 significa que el tamaño del archivo supera el valor máximo especificado en el formulario.</a:t>
            </a:r>
          </a:p>
          <a:p>
            <a:pPr lvl="1">
              <a:buNone/>
            </a:pPr>
            <a:r>
              <a:rPr lang="es-MX" dirty="0" smtClean="0"/>
              <a:t>UPLOAD_ERR_PARTIAL:  Valor 3 significa que el archivo se ha cargado parcialmente.</a:t>
            </a:r>
          </a:p>
          <a:p>
            <a:pPr lvl="1">
              <a:buNone/>
            </a:pPr>
            <a:r>
              <a:rPr lang="es-MX" dirty="0" smtClean="0"/>
              <a:t>UPLOAD_ERR_NO _FILE: Valor 4 significa  que no se ha cargado ningún archivo.</a:t>
            </a:r>
          </a:p>
          <a:p>
            <a:pPr lvl="1">
              <a:buNone/>
            </a:pPr>
            <a:endParaRPr lang="es-MX" dirty="0" smtClean="0"/>
          </a:p>
          <a:p>
            <a:pPr lvl="1">
              <a:buNone/>
            </a:pP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Carga de archivos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MX" dirty="0" smtClean="0"/>
              <a:t> </a:t>
            </a:r>
            <a:r>
              <a:rPr lang="es-MX" dirty="0" err="1" smtClean="0"/>
              <a:t>if</a:t>
            </a:r>
            <a:r>
              <a:rPr lang="es-MX" dirty="0" smtClean="0"/>
              <a:t> ($_FILES['</a:t>
            </a:r>
            <a:r>
              <a:rPr lang="es-MX" dirty="0" err="1" smtClean="0"/>
              <a:t>userfile</a:t>
            </a:r>
            <a:r>
              <a:rPr lang="es-MX" dirty="0" smtClean="0"/>
              <a:t>']['error'] &gt; 0)</a:t>
            </a:r>
          </a:p>
          <a:p>
            <a:pPr>
              <a:buNone/>
            </a:pPr>
            <a:r>
              <a:rPr lang="es-MX" dirty="0" smtClean="0"/>
              <a:t>  {</a:t>
            </a:r>
          </a:p>
          <a:p>
            <a:pPr>
              <a:buNone/>
            </a:pPr>
            <a:r>
              <a:rPr lang="es-MX" dirty="0" smtClean="0"/>
              <a:t>    echo 'Problema: ';</a:t>
            </a:r>
          </a:p>
          <a:p>
            <a:pPr>
              <a:buNone/>
            </a:pPr>
            <a:r>
              <a:rPr lang="es-MX" dirty="0" smtClean="0"/>
              <a:t>    </a:t>
            </a:r>
            <a:r>
              <a:rPr lang="es-MX" dirty="0" err="1" smtClean="0"/>
              <a:t>switch</a:t>
            </a:r>
            <a:r>
              <a:rPr lang="es-MX" dirty="0" smtClean="0"/>
              <a:t> ($_FILES['</a:t>
            </a:r>
            <a:r>
              <a:rPr lang="es-MX" dirty="0" err="1" smtClean="0"/>
              <a:t>userfile</a:t>
            </a:r>
            <a:r>
              <a:rPr lang="es-MX" dirty="0" smtClean="0"/>
              <a:t>']['error'])</a:t>
            </a:r>
          </a:p>
          <a:p>
            <a:pPr>
              <a:buNone/>
            </a:pPr>
            <a:r>
              <a:rPr lang="es-MX" dirty="0" smtClean="0"/>
              <a:t>    {</a:t>
            </a:r>
          </a:p>
          <a:p>
            <a:pPr>
              <a:buNone/>
            </a:pPr>
            <a:r>
              <a:rPr lang="es-MX" dirty="0" smtClean="0"/>
              <a:t>      case 1:  echo 'El archivo </a:t>
            </a:r>
            <a:r>
              <a:rPr lang="es-MX" dirty="0" err="1" smtClean="0"/>
              <a:t>exedio</a:t>
            </a:r>
            <a:r>
              <a:rPr lang="es-MX" dirty="0" smtClean="0"/>
              <a:t> valor </a:t>
            </a:r>
            <a:r>
              <a:rPr lang="es-MX" dirty="0" err="1" smtClean="0"/>
              <a:t>maximo</a:t>
            </a:r>
            <a:r>
              <a:rPr lang="es-MX" dirty="0" smtClean="0"/>
              <a:t> en el archivo.INI';  break;</a:t>
            </a:r>
          </a:p>
          <a:p>
            <a:pPr>
              <a:buNone/>
            </a:pPr>
            <a:r>
              <a:rPr lang="es-MX" dirty="0" smtClean="0"/>
              <a:t>      case 2:  echo 'El archivo </a:t>
            </a:r>
            <a:r>
              <a:rPr lang="es-MX" dirty="0" err="1" smtClean="0"/>
              <a:t>exedio</a:t>
            </a:r>
            <a:r>
              <a:rPr lang="es-MX" dirty="0" smtClean="0"/>
              <a:t> el valor </a:t>
            </a:r>
            <a:r>
              <a:rPr lang="es-MX" dirty="0" err="1" smtClean="0"/>
              <a:t>maximo</a:t>
            </a:r>
            <a:r>
              <a:rPr lang="es-MX" dirty="0" smtClean="0"/>
              <a:t> en el HTML';  break;</a:t>
            </a:r>
          </a:p>
          <a:p>
            <a:pPr>
              <a:buNone/>
            </a:pPr>
            <a:r>
              <a:rPr lang="es-MX" dirty="0" smtClean="0"/>
              <a:t>      case 3:  echo 'El archivo solo se ha cargado parcialmente';  break;</a:t>
            </a:r>
          </a:p>
          <a:p>
            <a:pPr>
              <a:buNone/>
            </a:pPr>
            <a:r>
              <a:rPr lang="es-MX" dirty="0" smtClean="0"/>
              <a:t>      case 4:  echo 'Archivo no cargado';  break;</a:t>
            </a:r>
          </a:p>
          <a:p>
            <a:pPr>
              <a:buNone/>
            </a:pPr>
            <a:r>
              <a:rPr lang="es-MX" dirty="0" smtClean="0"/>
              <a:t>    }</a:t>
            </a:r>
          </a:p>
          <a:p>
            <a:pPr>
              <a:buNone/>
            </a:pPr>
            <a:r>
              <a:rPr lang="es-MX" dirty="0" smtClean="0"/>
              <a:t>    </a:t>
            </a:r>
            <a:r>
              <a:rPr lang="es-MX" dirty="0" err="1" smtClean="0"/>
              <a:t>exit</a:t>
            </a:r>
            <a:r>
              <a:rPr lang="es-MX" dirty="0" smtClean="0"/>
              <a:t>;</a:t>
            </a:r>
          </a:p>
          <a:p>
            <a:pPr>
              <a:buNone/>
            </a:pPr>
            <a:r>
              <a:rPr lang="es-MX" dirty="0" smtClean="0"/>
              <a:t>  }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Carga de archivos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También podemos comprobar el tipo MIME, para este caso solo queremos cargar archivos de tipo texto. Véase que se trata de detecciones de errores no de seguridad.</a:t>
            </a:r>
          </a:p>
          <a:p>
            <a:endParaRPr lang="es-MX" dirty="0" smtClean="0"/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$_FILES['</a:t>
            </a:r>
            <a:r>
              <a:rPr lang="es-MX" dirty="0" err="1" smtClean="0">
                <a:solidFill>
                  <a:srgbClr val="FF0000"/>
                </a:solidFill>
              </a:rPr>
              <a:t>userfile</a:t>
            </a:r>
            <a:r>
              <a:rPr lang="es-MX" dirty="0" smtClean="0">
                <a:solidFill>
                  <a:srgbClr val="FF0000"/>
                </a:solidFill>
              </a:rPr>
              <a:t>']['</a:t>
            </a:r>
            <a:r>
              <a:rPr lang="es-MX" dirty="0" err="1" smtClean="0">
                <a:solidFill>
                  <a:srgbClr val="FF0000"/>
                </a:solidFill>
              </a:rPr>
              <a:t>type</a:t>
            </a:r>
            <a:r>
              <a:rPr lang="es-MX" dirty="0" smtClean="0">
                <a:solidFill>
                  <a:srgbClr val="FF0000"/>
                </a:solidFill>
              </a:rPr>
              <a:t>'] != '</a:t>
            </a:r>
            <a:r>
              <a:rPr lang="es-MX" dirty="0" err="1" smtClean="0">
                <a:solidFill>
                  <a:srgbClr val="FF0000"/>
                </a:solidFill>
              </a:rPr>
              <a:t>text</a:t>
            </a:r>
            <a:r>
              <a:rPr lang="es-MX" dirty="0" smtClean="0">
                <a:solidFill>
                  <a:srgbClr val="FF0000"/>
                </a:solidFill>
              </a:rPr>
              <a:t>/</a:t>
            </a:r>
            <a:r>
              <a:rPr lang="es-MX" dirty="0" err="1" smtClean="0">
                <a:solidFill>
                  <a:srgbClr val="FF0000"/>
                </a:solidFill>
              </a:rPr>
              <a:t>plain</a:t>
            </a:r>
            <a:r>
              <a:rPr lang="es-MX" dirty="0" smtClean="0">
                <a:solidFill>
                  <a:srgbClr val="FF0000"/>
                </a:solidFill>
              </a:rPr>
              <a:t>‘</a:t>
            </a:r>
          </a:p>
          <a:p>
            <a:pPr algn="ctr">
              <a:buNone/>
            </a:pPr>
            <a:endParaRPr lang="es-MX" dirty="0" smtClean="0">
              <a:solidFill>
                <a:srgbClr val="FF0000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Carga de archivos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 // </a:t>
            </a:r>
            <a:r>
              <a:rPr lang="es-MX" dirty="0" err="1" smtClean="0"/>
              <a:t>LLeva</a:t>
            </a:r>
            <a:r>
              <a:rPr lang="es-MX" dirty="0" smtClean="0"/>
              <a:t> asignado el archivo el tipo MIME correcto?</a:t>
            </a:r>
          </a:p>
          <a:p>
            <a:pPr>
              <a:buNone/>
            </a:pPr>
            <a:r>
              <a:rPr lang="es-MX" dirty="0" smtClean="0"/>
              <a:t>  </a:t>
            </a:r>
            <a:r>
              <a:rPr lang="es-MX" dirty="0" err="1" smtClean="0"/>
              <a:t>if</a:t>
            </a:r>
            <a:r>
              <a:rPr lang="es-MX" dirty="0" smtClean="0"/>
              <a:t> ($_FILES['</a:t>
            </a:r>
            <a:r>
              <a:rPr lang="es-MX" dirty="0" err="1" smtClean="0"/>
              <a:t>userfile</a:t>
            </a:r>
            <a:r>
              <a:rPr lang="es-MX" dirty="0" smtClean="0"/>
              <a:t>']['</a:t>
            </a:r>
            <a:r>
              <a:rPr lang="es-MX" dirty="0" err="1" smtClean="0"/>
              <a:t>type</a:t>
            </a:r>
            <a:r>
              <a:rPr lang="es-MX" dirty="0" smtClean="0"/>
              <a:t>'] != '</a:t>
            </a:r>
            <a:r>
              <a:rPr lang="es-MX" dirty="0" err="1" smtClean="0"/>
              <a:t>text</a:t>
            </a:r>
            <a:r>
              <a:rPr lang="es-MX" dirty="0" smtClean="0"/>
              <a:t>/</a:t>
            </a:r>
            <a:r>
              <a:rPr lang="es-MX" dirty="0" err="1" smtClean="0"/>
              <a:t>plain</a:t>
            </a:r>
            <a:r>
              <a:rPr lang="es-MX" dirty="0" smtClean="0"/>
              <a:t>')</a:t>
            </a:r>
          </a:p>
          <a:p>
            <a:pPr>
              <a:buNone/>
            </a:pPr>
            <a:r>
              <a:rPr lang="es-MX" dirty="0" smtClean="0"/>
              <a:t>  {</a:t>
            </a:r>
          </a:p>
          <a:p>
            <a:pPr>
              <a:buNone/>
            </a:pPr>
            <a:r>
              <a:rPr lang="es-MX" dirty="0" smtClean="0"/>
              <a:t>    echo 'Problema: No se trata de un archivo de texto plano';</a:t>
            </a:r>
          </a:p>
          <a:p>
            <a:pPr>
              <a:buNone/>
            </a:pPr>
            <a:r>
              <a:rPr lang="es-MX" dirty="0" smtClean="0"/>
              <a:t>    </a:t>
            </a:r>
            <a:r>
              <a:rPr lang="es-MX" dirty="0" err="1" smtClean="0"/>
              <a:t>exit</a:t>
            </a:r>
            <a:r>
              <a:rPr lang="es-MX" dirty="0" smtClean="0"/>
              <a:t>;</a:t>
            </a:r>
          </a:p>
          <a:p>
            <a:pPr>
              <a:buNone/>
            </a:pPr>
            <a:r>
              <a:rPr lang="es-MX" dirty="0" smtClean="0"/>
              <a:t>  }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Carga de archivos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Seguidamente comprobamos que el archivo que estamos intentando abrir se ha cargado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smtClean="0"/>
              <a:t>A continuación abrimos el archivo</a:t>
            </a:r>
            <a:r>
              <a:rPr lang="es-MX" dirty="0" smtClean="0"/>
              <a:t>.</a:t>
            </a:r>
          </a:p>
          <a:p>
            <a:endParaRPr lang="es-MX" dirty="0" smtClean="0"/>
          </a:p>
          <a:p>
            <a:r>
              <a:rPr lang="es-MX" dirty="0" smtClean="0"/>
              <a:t>Limpiamos la etiquetas de HTML o de PHP que puedan haber quedado con la función </a:t>
            </a:r>
            <a:r>
              <a:rPr lang="es-MX" dirty="0" err="1" smtClean="0"/>
              <a:t>strip_tags</a:t>
            </a:r>
            <a:r>
              <a:rPr lang="es-MX" dirty="0" smtClean="0"/>
              <a:t>() y volvemos </a:t>
            </a:r>
            <a:r>
              <a:rPr lang="es-MX" smtClean="0"/>
              <a:t>a </a:t>
            </a:r>
            <a:r>
              <a:rPr lang="es-MX" smtClean="0"/>
              <a:t>guardarlo.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Por ultimo necesitamos los contenidos del archivo para que el usuario pueda ver que se ha cargado satisfactoriamente.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Carga de archivos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</TotalTime>
  <Words>507</Words>
  <Application>Microsoft Office PowerPoint</Application>
  <PresentationFormat>Presentación en pantalla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Concurrencia</vt:lpstr>
      <vt:lpstr>Carga de archivos</vt:lpstr>
      <vt:lpstr>Carga de archivos</vt:lpstr>
      <vt:lpstr>Carga de Archivos</vt:lpstr>
      <vt:lpstr>Carga de archivos</vt:lpstr>
      <vt:lpstr>Carga de archivos</vt:lpstr>
      <vt:lpstr>Carga de archivos</vt:lpstr>
      <vt:lpstr>Carga de archivos</vt:lpstr>
      <vt:lpstr>Carga de archivos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Carga de archivos</dc:title>
  <dc:creator>TOSHIBA</dc:creator>
  <cp:lastModifiedBy>TOSHIBA</cp:lastModifiedBy>
  <cp:revision>4</cp:revision>
  <dcterms:created xsi:type="dcterms:W3CDTF">2010-07-29T05:10:58Z</dcterms:created>
  <dcterms:modified xsi:type="dcterms:W3CDTF">2010-08-14T04:52:53Z</dcterms:modified>
</cp:coreProperties>
</file>