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38C6FC-0424-48C3-8335-7A9D3FDA9684}" type="datetimeFigureOut">
              <a:rPr lang="es-MX" smtClean="0"/>
              <a:t>13/08/2010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0D9973-BDA2-4E1B-9ACF-55AB7A89E5A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Validaciones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En PHP disponemos de una función llamada mail() que permite configurar y enviar el mensaje de correo. </a:t>
            </a:r>
          </a:p>
          <a:p>
            <a:endParaRPr lang="es-MX" dirty="0" smtClean="0"/>
          </a:p>
          <a:p>
            <a:r>
              <a:rPr lang="es-MX" b="1" dirty="0" smtClean="0"/>
              <a:t>Parámetros necesarios en todos los casos</a:t>
            </a:r>
            <a:r>
              <a:rPr lang="es-MX" dirty="0" smtClean="0"/>
              <a:t> 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/>
              <a:t>Destinatario:</a:t>
            </a:r>
            <a:r>
              <a:rPr lang="es-MX" dirty="0" smtClean="0"/>
              <a:t> la dirección de correo o direcciones de correo que han de recibir el mensaje. Si incluimos varias direcciones debemos separarlas por una coma. 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/>
              <a:t>Asunto:</a:t>
            </a:r>
            <a:r>
              <a:rPr lang="es-MX" dirty="0" smtClean="0"/>
              <a:t> para indicar una cadena de caracteres que queremos que sea el asunto del correo electrónico a enviar. 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/>
              <a:t>Cuerpo:</a:t>
            </a:r>
            <a:r>
              <a:rPr lang="es-MX" dirty="0" smtClean="0"/>
              <a:t> el cuerpo del mensaje, lo que queremos que tenga escrito el correo. 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Función mail()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dirty="0" smtClean="0"/>
              <a:t>    A la función mail() se le deben pasar los parámetros, de acuerdo a la siguiente estructura:</a:t>
            </a:r>
          </a:p>
          <a:p>
            <a:pPr>
              <a:buNone/>
            </a:pPr>
            <a:endParaRPr lang="es-MX" dirty="0" smtClean="0"/>
          </a:p>
          <a:p>
            <a:pPr algn="ctr">
              <a:buNone/>
            </a:pPr>
            <a:r>
              <a:rPr lang="es-MX" b="1" dirty="0" smtClean="0"/>
              <a:t>mail(destinatario, asunto, mensaje, cabeceras);</a:t>
            </a:r>
          </a:p>
          <a:p>
            <a:pPr algn="ctr"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    &lt;? </a:t>
            </a:r>
            <a:br>
              <a:rPr lang="es-MX" dirty="0" smtClean="0"/>
            </a:br>
            <a:r>
              <a:rPr lang="es-MX" dirty="0" smtClean="0"/>
              <a:t>mail(“</a:t>
            </a:r>
            <a:r>
              <a:rPr lang="es-MX" dirty="0" err="1" smtClean="0"/>
              <a:t>gerardo_s_l@hotmail.com,sarabia.g@gmail.com",“Prueba</a:t>
            </a:r>
            <a:r>
              <a:rPr lang="es-MX" dirty="0" smtClean="0"/>
              <a:t> </a:t>
            </a:r>
            <a:r>
              <a:rPr lang="es-MX" dirty="0" err="1" smtClean="0"/>
              <a:t>correo",“Cuerpo</a:t>
            </a:r>
            <a:r>
              <a:rPr lang="es-MX" dirty="0" smtClean="0"/>
              <a:t> del mensaje") </a:t>
            </a:r>
            <a:br>
              <a:rPr lang="es-MX" dirty="0" smtClean="0"/>
            </a:br>
            <a:r>
              <a:rPr lang="es-MX" dirty="0" smtClean="0"/>
              <a:t>?&gt; 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     Las cabeceras se refiere a especificar diferentes datos sobre el email enviado, como puede ser si ha sido enviado en formato HTML o texto plano. Este parámetro es opcional y no se requiere para que el mensaje sea enviado correctamente.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Función mail()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Microsoft Windows PHP instalación sólo hay que cambiar dos variables en php.ini: 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2400" dirty="0" smtClean="0"/>
              <a:t>SMTP = </a:t>
            </a:r>
            <a:r>
              <a:rPr lang="es-MX" sz="2400" i="1" dirty="0" smtClean="0"/>
              <a:t>smtp.server.com</a:t>
            </a:r>
            <a:r>
              <a:rPr lang="es-MX" sz="2400" dirty="0" smtClean="0"/>
              <a:t> </a:t>
            </a:r>
            <a:br>
              <a:rPr lang="es-MX" sz="2400" dirty="0" smtClean="0"/>
            </a:br>
            <a:r>
              <a:rPr lang="es-MX" sz="2400" dirty="0" err="1" smtClean="0"/>
              <a:t>smtp_port</a:t>
            </a:r>
            <a:r>
              <a:rPr lang="es-MX" sz="2400" dirty="0" smtClean="0"/>
              <a:t> = </a:t>
            </a:r>
            <a:r>
              <a:rPr lang="es-MX" sz="2400" i="1" dirty="0" smtClean="0"/>
              <a:t>25</a:t>
            </a:r>
          </a:p>
          <a:p>
            <a:endParaRPr lang="es-MX" sz="2400" i="1" dirty="0" smtClean="0"/>
          </a:p>
          <a:p>
            <a:r>
              <a:rPr lang="es-MX" sz="2400" i="1" dirty="0" smtClean="0"/>
              <a:t>Si trabajamos de manera local es necesario tener un servidor </a:t>
            </a:r>
            <a:r>
              <a:rPr lang="es-MX" sz="2400" i="1" dirty="0" err="1" smtClean="0"/>
              <a:t>smtp</a:t>
            </a:r>
            <a:r>
              <a:rPr lang="es-MX" sz="2400" i="1" dirty="0" smtClean="0"/>
              <a:t>.</a:t>
            </a:r>
          </a:p>
          <a:p>
            <a:r>
              <a:rPr lang="es-MX" sz="2400" i="1" dirty="0" smtClean="0"/>
              <a:t>Al instalarlo solo es necesario poner el nombre dicho servidor.</a:t>
            </a:r>
            <a:endParaRPr lang="es-MX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Función mail()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Cuando se trata de errores en la captura de datos por parte del usuario, el mejor lugar para hacerlo es en el punto de entrada de la aplicación. 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Mostraremos algunas técnicas de detección de errores al ingresar datos a la base.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Validaciones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Uno de los errores más comunes para un programador es no validar los valores de los campos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Esto puede resultar una base de datos con numerosos registros vacíos, y estos registros vacíos, a su vez, afectar la precisión de sus consultas. 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Validaciones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    Genera la siguiente tabla dentro de la base de datos db2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CREATE TABLE </a:t>
            </a:r>
            <a:r>
              <a:rPr lang="es-MX" dirty="0" err="1" smtClean="0"/>
              <a:t>users</a:t>
            </a:r>
            <a:r>
              <a:rPr lang="es-MX" dirty="0" smtClean="0"/>
              <a:t> (</a:t>
            </a:r>
          </a:p>
          <a:p>
            <a:pPr>
              <a:buNone/>
            </a:pPr>
            <a:r>
              <a:rPr lang="es-MX" dirty="0" err="1" smtClean="0"/>
              <a:t>username</a:t>
            </a:r>
            <a:r>
              <a:rPr lang="es-MX" dirty="0" smtClean="0"/>
              <a:t> </a:t>
            </a:r>
            <a:r>
              <a:rPr lang="es-MX" dirty="0" err="1" smtClean="0"/>
              <a:t>varchar</a:t>
            </a:r>
            <a:r>
              <a:rPr lang="es-MX" dirty="0" smtClean="0"/>
              <a:t>(8) NOT NULL DEFAULT '',</a:t>
            </a:r>
          </a:p>
          <a:p>
            <a:pPr>
              <a:buNone/>
            </a:pPr>
            <a:r>
              <a:rPr lang="es-MX" dirty="0" err="1" smtClean="0"/>
              <a:t>password</a:t>
            </a:r>
            <a:r>
              <a:rPr lang="es-MX" dirty="0" smtClean="0"/>
              <a:t> </a:t>
            </a:r>
            <a:r>
              <a:rPr lang="es-MX" dirty="0" err="1" smtClean="0"/>
              <a:t>varchar</a:t>
            </a:r>
            <a:r>
              <a:rPr lang="es-MX" dirty="0" smtClean="0"/>
              <a:t>(8) NOT NULL DEFAULT ''</a:t>
            </a:r>
          </a:p>
          <a:p>
            <a:pPr>
              <a:buNone/>
            </a:pPr>
            <a:r>
              <a:rPr lang="es-MX" dirty="0" smtClean="0"/>
              <a:t>) TYPE=</a:t>
            </a:r>
            <a:r>
              <a:rPr lang="es-MX" dirty="0" err="1" smtClean="0"/>
              <a:t>MyISAM</a:t>
            </a:r>
            <a:r>
              <a:rPr lang="es-MX" dirty="0" smtClean="0"/>
              <a:t>;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     Al insertar un registro en esta tabla, los valores deben ser especificados para ambos campos de usuario y contraseña (esto se ve reforzado por el uso de restricciones NOT NULL en estos campos)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Creando tabla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Abre el archivo validacion1.php</a:t>
            </a:r>
          </a:p>
          <a:p>
            <a:endParaRPr lang="es-MX" dirty="0" smtClean="0"/>
          </a:p>
          <a:p>
            <a:r>
              <a:rPr lang="es-MX" dirty="0" smtClean="0"/>
              <a:t>$_SERVER['PHP_SELF'] devuelve la ruta absoluta al script </a:t>
            </a:r>
            <a:r>
              <a:rPr lang="es-MX" dirty="0" err="1" smtClean="0"/>
              <a:t>php</a:t>
            </a:r>
            <a:r>
              <a:rPr lang="es-MX" dirty="0" smtClean="0"/>
              <a:t> en ejecución</a:t>
            </a:r>
          </a:p>
          <a:p>
            <a:endParaRPr lang="es-MX" dirty="0"/>
          </a:p>
          <a:p>
            <a:r>
              <a:rPr lang="es-MX" dirty="0" smtClean="0"/>
              <a:t>La función </a:t>
            </a:r>
            <a:r>
              <a:rPr lang="es-MX" dirty="0" err="1" smtClean="0"/>
              <a:t>isset</a:t>
            </a:r>
            <a:r>
              <a:rPr lang="es-MX" dirty="0" smtClean="0"/>
              <a:t> () comprueba si el nombre de la variable se establece o no, y devuelve false si la variable fue establecida o tiene un valor NULL.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Validando datos de entrada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En ocasiones al ingresar datos a un formulario no validamos el numero de caracteres que acepta nuestra base de datos, esto se puede evitar desde el formulario.</a:t>
            </a:r>
          </a:p>
          <a:p>
            <a:endParaRPr lang="es-MX" dirty="0" smtClean="0"/>
          </a:p>
          <a:p>
            <a:r>
              <a:rPr lang="es-MX" dirty="0" smtClean="0"/>
              <a:t>Consideremos que se crea la siguiente tabla: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err="1" smtClean="0"/>
              <a:t>mysql</a:t>
            </a:r>
            <a:r>
              <a:rPr lang="es-MX" dirty="0" smtClean="0"/>
              <a:t>&gt; </a:t>
            </a:r>
            <a:r>
              <a:rPr lang="es-MX" b="1" dirty="0" smtClean="0"/>
              <a:t>CREATE TABLE </a:t>
            </a:r>
            <a:r>
              <a:rPr lang="es-MX" b="1" dirty="0" err="1" smtClean="0"/>
              <a:t>news</a:t>
            </a:r>
            <a:r>
              <a:rPr lang="es-MX" b="1" dirty="0" smtClean="0"/>
              <a:t> (</a:t>
            </a:r>
          </a:p>
          <a:p>
            <a:pPr>
              <a:buNone/>
            </a:pPr>
            <a:r>
              <a:rPr lang="en-US" dirty="0" smtClean="0"/>
              <a:t>-&gt; </a:t>
            </a:r>
            <a:r>
              <a:rPr lang="en-US" b="1" dirty="0" smtClean="0"/>
              <a:t>id INT (10) NOT NULL,</a:t>
            </a:r>
          </a:p>
          <a:p>
            <a:pPr>
              <a:buNone/>
            </a:pPr>
            <a:r>
              <a:rPr lang="es-MX" dirty="0" smtClean="0"/>
              <a:t>-&gt; </a:t>
            </a:r>
            <a:r>
              <a:rPr lang="es-MX" b="1" dirty="0" err="1" smtClean="0"/>
              <a:t>title</a:t>
            </a:r>
            <a:r>
              <a:rPr lang="es-MX" b="1" dirty="0" smtClean="0"/>
              <a:t> VARCHAR(50) NOT NULL</a:t>
            </a:r>
          </a:p>
          <a:p>
            <a:pPr>
              <a:buNone/>
            </a:pPr>
            <a:r>
              <a:rPr lang="es-MX" dirty="0" smtClean="0"/>
              <a:t>-&gt; </a:t>
            </a:r>
            <a:r>
              <a:rPr lang="es-MX" b="1" dirty="0" smtClean="0"/>
              <a:t>);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Validaciones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Utilizando la estructura del ejemplo anterior, es posible hacer una validación verificando la longitud de la cadena que se este ingresando y que corresponda con la longitud del campo de la base.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// quitamos espacios en blanco con la función </a:t>
            </a:r>
            <a:r>
              <a:rPr lang="es-MX" dirty="0" err="1" smtClean="0"/>
              <a:t>trim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$</a:t>
            </a:r>
            <a:r>
              <a:rPr lang="es-MX" dirty="0" err="1" smtClean="0"/>
              <a:t>title</a:t>
            </a:r>
            <a:r>
              <a:rPr lang="es-MX" dirty="0" smtClean="0"/>
              <a:t> = </a:t>
            </a:r>
            <a:r>
              <a:rPr lang="es-MX" dirty="0" err="1" smtClean="0"/>
              <a:t>trim</a:t>
            </a:r>
            <a:r>
              <a:rPr lang="es-MX" dirty="0" smtClean="0"/>
              <a:t> ($_POST['</a:t>
            </a:r>
            <a:r>
              <a:rPr lang="es-MX" dirty="0" err="1" smtClean="0"/>
              <a:t>title</a:t>
            </a:r>
            <a:r>
              <a:rPr lang="es-MX" dirty="0" smtClean="0"/>
              <a:t>']);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// verifica la longitud</a:t>
            </a:r>
          </a:p>
          <a:p>
            <a:pPr>
              <a:buNone/>
            </a:pPr>
            <a:r>
              <a:rPr lang="es-MX" dirty="0" err="1" smtClean="0"/>
              <a:t>if</a:t>
            </a:r>
            <a:r>
              <a:rPr lang="es-MX" dirty="0" smtClean="0"/>
              <a:t> (</a:t>
            </a:r>
            <a:r>
              <a:rPr lang="es-MX" dirty="0" err="1" smtClean="0"/>
              <a:t>strlen</a:t>
            </a:r>
            <a:r>
              <a:rPr lang="es-MX" dirty="0" smtClean="0"/>
              <a:t>($</a:t>
            </a:r>
            <a:r>
              <a:rPr lang="es-MX" dirty="0" err="1" smtClean="0"/>
              <a:t>title</a:t>
            </a:r>
            <a:r>
              <a:rPr lang="es-MX" dirty="0" smtClean="0"/>
              <a:t>) &gt; 50)</a:t>
            </a:r>
          </a:p>
          <a:p>
            <a:pPr>
              <a:buNone/>
            </a:pPr>
            <a:r>
              <a:rPr lang="es-MX" dirty="0" smtClean="0"/>
              <a:t>{</a:t>
            </a:r>
          </a:p>
          <a:p>
            <a:pPr>
              <a:buNone/>
            </a:pPr>
            <a:r>
              <a:rPr lang="en-US" dirty="0" smtClean="0"/>
              <a:t>die ('ERROR: El </a:t>
            </a:r>
            <a:r>
              <a:rPr lang="en-US" dirty="0" err="1" smtClean="0"/>
              <a:t>titulo</a:t>
            </a:r>
            <a:r>
              <a:rPr lang="en-US" dirty="0" smtClean="0"/>
              <a:t> </a:t>
            </a:r>
            <a:r>
              <a:rPr lang="en-US" dirty="0" err="1" smtClean="0"/>
              <a:t>contiene</a:t>
            </a:r>
            <a:r>
              <a:rPr lang="en-US" dirty="0" smtClean="0"/>
              <a:t> </a:t>
            </a:r>
            <a:r>
              <a:rPr lang="en-US" dirty="0" err="1" smtClean="0"/>
              <a:t>mas</a:t>
            </a:r>
            <a:r>
              <a:rPr lang="en-US" dirty="0" smtClean="0"/>
              <a:t> de 50 </a:t>
            </a:r>
            <a:r>
              <a:rPr lang="en-US" dirty="0" err="1" smtClean="0"/>
              <a:t>caracteres</a:t>
            </a:r>
            <a:r>
              <a:rPr lang="en-US" dirty="0" smtClean="0"/>
              <a:t>');</a:t>
            </a:r>
          </a:p>
          <a:p>
            <a:pPr>
              <a:buNone/>
            </a:pPr>
            <a:r>
              <a:rPr lang="es-MX" dirty="0" smtClean="0"/>
              <a:t>}</a:t>
            </a:r>
          </a:p>
          <a:p>
            <a:pPr>
              <a:buNone/>
            </a:pPr>
            <a:endParaRPr lang="es-MX" dirty="0" smtClean="0"/>
          </a:p>
          <a:p>
            <a:pPr algn="ctr">
              <a:buNone/>
            </a:pPr>
            <a:r>
              <a:rPr lang="es-MX" b="1" dirty="0" smtClean="0"/>
              <a:t>Ejercicio: realiza esta validación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Validaciones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Validación de tipos de datos</a:t>
            </a:r>
          </a:p>
          <a:p>
            <a:r>
              <a:rPr lang="es-MX" dirty="0" smtClean="0"/>
              <a:t>Validación de fechas</a:t>
            </a:r>
          </a:p>
          <a:p>
            <a:r>
              <a:rPr lang="es-MX" dirty="0" smtClean="0"/>
              <a:t>Validación de correos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Otros tipos de validaciones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Enviando mails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458</Words>
  <Application>Microsoft Office PowerPoint</Application>
  <PresentationFormat>Presentación en pantalla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Concurrencia</vt:lpstr>
      <vt:lpstr>Validaciones</vt:lpstr>
      <vt:lpstr>Validaciones</vt:lpstr>
      <vt:lpstr>Validaciones</vt:lpstr>
      <vt:lpstr>Creando tabla</vt:lpstr>
      <vt:lpstr>Validando datos de entrada</vt:lpstr>
      <vt:lpstr>Validaciones</vt:lpstr>
      <vt:lpstr>Validaciones</vt:lpstr>
      <vt:lpstr>Otros tipos de validaciones</vt:lpstr>
      <vt:lpstr>Enviando mails</vt:lpstr>
      <vt:lpstr>Función mail()</vt:lpstr>
      <vt:lpstr>Función mail()</vt:lpstr>
      <vt:lpstr>Función mail()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Validaciones</dc:title>
  <dc:creator>TOSHIBA</dc:creator>
  <cp:lastModifiedBy>TOSHIBA</cp:lastModifiedBy>
  <cp:revision>1</cp:revision>
  <dcterms:created xsi:type="dcterms:W3CDTF">2010-08-14T03:09:00Z</dcterms:created>
  <dcterms:modified xsi:type="dcterms:W3CDTF">2010-08-14T03:55:53Z</dcterms:modified>
</cp:coreProperties>
</file>