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8EC0F2-4114-42F8-AB0C-093AF5D266DC}" type="datetimeFigureOut">
              <a:rPr lang="es-MX" smtClean="0"/>
              <a:pPr/>
              <a:t>15/05/2010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FCE348-B846-4B73-9E8E-7860AEFBA0C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Sentencias de control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Ejemplos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/>
              <a:t>do...</a:t>
            </a:r>
            <a:r>
              <a:rPr lang="es-MX" b="1" dirty="0" err="1"/>
              <a:t>while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57158" y="1357298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Esta sentencia es similar a </a:t>
            </a:r>
            <a:r>
              <a:rPr lang="es-MX" sz="2400" dirty="0" err="1" smtClean="0"/>
              <a:t>while</a:t>
            </a:r>
            <a:r>
              <a:rPr lang="es-MX" sz="2400" dirty="0" smtClean="0"/>
              <a:t>, salvo que con esta sentencia primero ejecutamos el bloque de código y después se evalúa la condición, por lo que el bloque de código se ejecuta siempre al menos una vez.</a:t>
            </a:r>
            <a:endParaRPr lang="es-MX" sz="2400" dirty="0"/>
          </a:p>
        </p:txBody>
      </p:sp>
      <p:sp>
        <p:nvSpPr>
          <p:cNvPr id="4" name="3 Rectángulo"/>
          <p:cNvSpPr/>
          <p:nvPr/>
        </p:nvSpPr>
        <p:spPr>
          <a:xfrm>
            <a:off x="2428860" y="2857496"/>
            <a:ext cx="535781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/>
              <a:t>&lt;?</a:t>
            </a:r>
            <a:r>
              <a:rPr lang="es-MX" sz="2200" dirty="0" err="1"/>
              <a:t>php</a:t>
            </a:r>
            <a:endParaRPr lang="es-MX" sz="2200" dirty="0"/>
          </a:p>
          <a:p>
            <a:pPr lvl="1"/>
            <a:r>
              <a:rPr lang="es-MX" sz="2200" dirty="0"/>
              <a:t>$</a:t>
            </a:r>
            <a:r>
              <a:rPr lang="es-MX" sz="2200" dirty="0" err="1"/>
              <a:t>num</a:t>
            </a:r>
            <a:r>
              <a:rPr lang="es-MX" sz="2200" dirty="0"/>
              <a:t> = 1;</a:t>
            </a:r>
          </a:p>
          <a:p>
            <a:pPr lvl="1"/>
            <a:r>
              <a:rPr lang="es-MX" sz="2200" dirty="0"/>
              <a:t>do {</a:t>
            </a:r>
          </a:p>
          <a:p>
            <a:pPr lvl="2"/>
            <a:r>
              <a:rPr lang="es-MX" sz="2200" dirty="0"/>
              <a:t>echo $</a:t>
            </a:r>
            <a:r>
              <a:rPr lang="es-MX" sz="2200" dirty="0" err="1"/>
              <a:t>num</a:t>
            </a:r>
            <a:r>
              <a:rPr lang="es-MX" sz="2200" dirty="0"/>
              <a:t>;</a:t>
            </a:r>
          </a:p>
          <a:p>
            <a:pPr lvl="2"/>
            <a:r>
              <a:rPr lang="es-MX" sz="2200" dirty="0" err="1"/>
              <a:t>if</a:t>
            </a:r>
            <a:r>
              <a:rPr lang="es-MX" sz="2200" dirty="0"/>
              <a:t> ($</a:t>
            </a:r>
            <a:r>
              <a:rPr lang="es-MX" sz="2200" dirty="0" err="1"/>
              <a:t>num</a:t>
            </a:r>
            <a:r>
              <a:rPr lang="es-MX" sz="2200" dirty="0"/>
              <a:t> == 3){</a:t>
            </a:r>
          </a:p>
          <a:p>
            <a:pPr lvl="3"/>
            <a:r>
              <a:rPr lang="es-MX" sz="2200" dirty="0"/>
              <a:t>echo "Aquí nos salimos \n";</a:t>
            </a:r>
          </a:p>
          <a:p>
            <a:pPr lvl="3"/>
            <a:r>
              <a:rPr lang="es-MX" sz="2200" dirty="0"/>
              <a:t>break</a:t>
            </a:r>
          </a:p>
          <a:p>
            <a:r>
              <a:rPr lang="es-MX" sz="2200" dirty="0" smtClean="0"/>
              <a:t>	}</a:t>
            </a:r>
            <a:endParaRPr lang="es-MX" sz="2200" dirty="0"/>
          </a:p>
          <a:p>
            <a:r>
              <a:rPr lang="es-MX" sz="2200" dirty="0" smtClean="0"/>
              <a:t>	$</a:t>
            </a:r>
            <a:r>
              <a:rPr lang="es-MX" sz="2200" dirty="0" err="1"/>
              <a:t>num</a:t>
            </a:r>
            <a:r>
              <a:rPr lang="es-MX" sz="2200" dirty="0"/>
              <a:t>++</a:t>
            </a:r>
          </a:p>
          <a:p>
            <a:r>
              <a:rPr lang="es-MX" sz="2200" dirty="0" smtClean="0"/>
              <a:t>	} </a:t>
            </a:r>
            <a:r>
              <a:rPr lang="es-MX" sz="2200" dirty="0" err="1"/>
              <a:t>while</a:t>
            </a:r>
            <a:r>
              <a:rPr lang="es-MX" sz="2200" dirty="0"/>
              <a:t> ($</a:t>
            </a:r>
            <a:r>
              <a:rPr lang="es-MX" sz="2200" dirty="0" err="1"/>
              <a:t>num</a:t>
            </a:r>
            <a:r>
              <a:rPr lang="es-MX" sz="2200" dirty="0"/>
              <a:t> &lt; 5);</a:t>
            </a:r>
          </a:p>
          <a:p>
            <a:r>
              <a:rPr lang="es-MX" sz="2200" dirty="0"/>
              <a:t>?&gt;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914400" y="285750"/>
            <a:ext cx="8229600" cy="939800"/>
          </a:xfrm>
        </p:spPr>
        <p:txBody>
          <a:bodyPr/>
          <a:lstStyle/>
          <a:p>
            <a:r>
              <a:rPr lang="es-MX" b="1" dirty="0" err="1"/>
              <a:t>for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42910" y="1142984"/>
            <a:ext cx="79296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/>
              <a:t>El ciclo </a:t>
            </a:r>
            <a:r>
              <a:rPr lang="es-MX" sz="2200" dirty="0" err="1"/>
              <a:t>for</a:t>
            </a:r>
            <a:r>
              <a:rPr lang="es-MX" sz="2200" dirty="0"/>
              <a:t> no es estrictamente necesario, cualquier ciclo </a:t>
            </a:r>
            <a:r>
              <a:rPr lang="es-MX" sz="2200" dirty="0" err="1"/>
              <a:t>for</a:t>
            </a:r>
            <a:r>
              <a:rPr lang="es-MX" sz="2200" dirty="0"/>
              <a:t> puede ser </a:t>
            </a:r>
            <a:r>
              <a:rPr lang="es-MX" sz="2200" dirty="0" smtClean="0"/>
              <a:t>sustituido fácilmente </a:t>
            </a:r>
            <a:r>
              <a:rPr lang="es-MX" sz="2200" dirty="0"/>
              <a:t>por otro </a:t>
            </a:r>
            <a:r>
              <a:rPr lang="es-MX" sz="2200" dirty="0" err="1"/>
              <a:t>while</a:t>
            </a:r>
            <a:r>
              <a:rPr lang="es-MX" sz="2200" dirty="0"/>
              <a:t>. Sin embargo, el ciclo </a:t>
            </a:r>
            <a:r>
              <a:rPr lang="es-MX" sz="2200" dirty="0" err="1"/>
              <a:t>for</a:t>
            </a:r>
            <a:r>
              <a:rPr lang="es-MX" sz="2200" dirty="0"/>
              <a:t> resulta muy útil cuando </a:t>
            </a:r>
            <a:r>
              <a:rPr lang="es-MX" sz="2200" dirty="0" smtClean="0"/>
              <a:t>debemos ejecutar </a:t>
            </a:r>
            <a:r>
              <a:rPr lang="es-MX" sz="2200" dirty="0"/>
              <a:t>un bloque de código a condición de que una variable se encuentre entre un </a:t>
            </a:r>
            <a:r>
              <a:rPr lang="es-MX" sz="2200" dirty="0" smtClean="0"/>
              <a:t>valor mínimo </a:t>
            </a:r>
            <a:r>
              <a:rPr lang="es-MX" sz="2200" dirty="0"/>
              <a:t>y otro máximo. El ciclo </a:t>
            </a:r>
            <a:r>
              <a:rPr lang="es-MX" sz="2200" dirty="0" err="1"/>
              <a:t>for</a:t>
            </a:r>
            <a:r>
              <a:rPr lang="es-MX" sz="2200" dirty="0"/>
              <a:t> también se puede romper mediante la sentencia </a:t>
            </a:r>
            <a:r>
              <a:rPr lang="es-MX" sz="2200" b="1" i="1" dirty="0"/>
              <a:t>break</a:t>
            </a:r>
            <a:r>
              <a:rPr lang="es-MX" sz="2200" b="1" i="1" dirty="0" smtClean="0"/>
              <a:t>.</a:t>
            </a:r>
          </a:p>
          <a:p>
            <a:endParaRPr lang="es-MX" sz="2200" b="1" i="1" dirty="0"/>
          </a:p>
          <a:p>
            <a:r>
              <a:rPr lang="es-MX" sz="2200" dirty="0"/>
              <a:t>&lt;?</a:t>
            </a:r>
            <a:r>
              <a:rPr lang="es-MX" sz="2200" dirty="0" err="1"/>
              <a:t>php</a:t>
            </a:r>
            <a:endParaRPr lang="es-MX" sz="2200" dirty="0"/>
          </a:p>
          <a:p>
            <a:pPr lvl="1"/>
            <a:r>
              <a:rPr lang="pt-BR" sz="2200" dirty="0"/>
              <a:t>for ($num = 1; </a:t>
            </a:r>
            <a:r>
              <a:rPr lang="pt-BR" sz="2200" dirty="0" err="1"/>
              <a:t>Snum</a:t>
            </a:r>
            <a:r>
              <a:rPr lang="pt-BR" sz="2200" dirty="0"/>
              <a:t> &lt;=5; $num++){</a:t>
            </a:r>
          </a:p>
          <a:p>
            <a:pPr lvl="2"/>
            <a:r>
              <a:rPr lang="es-MX" sz="2200" dirty="0"/>
              <a:t>echo $</a:t>
            </a:r>
            <a:r>
              <a:rPr lang="es-MX" sz="2200" dirty="0" err="1"/>
              <a:t>num</a:t>
            </a:r>
            <a:r>
              <a:rPr lang="es-MX" sz="2200" dirty="0"/>
              <a:t>;</a:t>
            </a:r>
          </a:p>
          <a:p>
            <a:pPr lvl="2"/>
            <a:r>
              <a:rPr lang="es-MX" sz="2200" dirty="0" err="1"/>
              <a:t>if</a:t>
            </a:r>
            <a:r>
              <a:rPr lang="es-MX" sz="2200" dirty="0"/>
              <a:t> ($</a:t>
            </a:r>
            <a:r>
              <a:rPr lang="es-MX" sz="2200" dirty="0" err="1"/>
              <a:t>num</a:t>
            </a:r>
            <a:r>
              <a:rPr lang="es-MX" sz="2200" dirty="0"/>
              <a:t> == 3){</a:t>
            </a:r>
          </a:p>
          <a:p>
            <a:pPr lvl="2"/>
            <a:r>
              <a:rPr lang="es-MX" sz="2200" dirty="0"/>
              <a:t>echo "Aquí nos salimos \n";</a:t>
            </a:r>
          </a:p>
          <a:p>
            <a:pPr lvl="2"/>
            <a:r>
              <a:rPr lang="es-MX" sz="2200" dirty="0"/>
              <a:t>break</a:t>
            </a:r>
          </a:p>
          <a:p>
            <a:r>
              <a:rPr lang="es-MX" sz="2200" dirty="0" smtClean="0"/>
              <a:t>	}</a:t>
            </a:r>
            <a:endParaRPr lang="es-MX" sz="2200" dirty="0"/>
          </a:p>
          <a:p>
            <a:r>
              <a:rPr lang="es-MX" sz="2200" dirty="0" smtClean="0"/>
              <a:t> </a:t>
            </a:r>
            <a:r>
              <a:rPr lang="es-MX" sz="2200" dirty="0" smtClean="0"/>
              <a:t>    </a:t>
            </a:r>
            <a:r>
              <a:rPr lang="es-MX" sz="2200" dirty="0" smtClean="0"/>
              <a:t>}</a:t>
            </a:r>
            <a:endParaRPr lang="es-MX" sz="2200" dirty="0"/>
          </a:p>
          <a:p>
            <a:r>
              <a:rPr lang="es-MX" sz="2200" dirty="0"/>
              <a:t>?&gt;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err="1" smtClean="0"/>
              <a:t>for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428596" y="1443841"/>
            <a:ext cx="84296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A continuación muestro las 4 formas en que se puede usar el ciclo </a:t>
            </a:r>
            <a:r>
              <a:rPr lang="es-MX" sz="2000" dirty="0" err="1"/>
              <a:t>for</a:t>
            </a:r>
            <a:r>
              <a:rPr lang="es-MX" sz="2000" dirty="0" smtClean="0"/>
              <a:t>.</a:t>
            </a:r>
          </a:p>
          <a:p>
            <a:endParaRPr lang="es-MX" sz="2000" dirty="0"/>
          </a:p>
          <a:p>
            <a:pPr algn="ctr"/>
            <a:r>
              <a:rPr lang="es-MX" sz="2000" dirty="0"/>
              <a:t>/* ejemplo 1 */</a:t>
            </a:r>
          </a:p>
          <a:p>
            <a:r>
              <a:rPr lang="nn-NO" sz="2000" dirty="0" smtClean="0"/>
              <a:t>	for </a:t>
            </a:r>
            <a:r>
              <a:rPr lang="nn-NO" sz="2000" dirty="0"/>
              <a:t>($i = 1; $i &lt;= 10; $i++) {</a:t>
            </a:r>
          </a:p>
          <a:p>
            <a:r>
              <a:rPr lang="es-MX" sz="2000" dirty="0" smtClean="0"/>
              <a:t>		</a:t>
            </a:r>
            <a:r>
              <a:rPr lang="es-MX" sz="2000" dirty="0" err="1" smtClean="0"/>
              <a:t>print</a:t>
            </a:r>
            <a:r>
              <a:rPr lang="es-MX" sz="2000" dirty="0" smtClean="0"/>
              <a:t> </a:t>
            </a:r>
            <a:r>
              <a:rPr lang="es-MX" sz="2000" dirty="0"/>
              <a:t>$i;</a:t>
            </a:r>
          </a:p>
          <a:p>
            <a:r>
              <a:rPr lang="es-MX" sz="2000" dirty="0" smtClean="0"/>
              <a:t>	}</a:t>
            </a:r>
            <a:endParaRPr lang="es-MX" sz="2000" dirty="0" smtClean="0"/>
          </a:p>
          <a:p>
            <a:endParaRPr lang="es-MX" sz="2000" dirty="0"/>
          </a:p>
          <a:p>
            <a:pPr algn="ctr"/>
            <a:r>
              <a:rPr lang="es-MX" sz="2000" dirty="0"/>
              <a:t>/* ejemplo 2 */</a:t>
            </a:r>
          </a:p>
          <a:p>
            <a:r>
              <a:rPr lang="es-MX" sz="2000" dirty="0" smtClean="0"/>
              <a:t>	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/>
              <a:t>($i = 1;;$i++) {</a:t>
            </a:r>
          </a:p>
          <a:p>
            <a:r>
              <a:rPr lang="es-MX" sz="2000" dirty="0" smtClean="0"/>
              <a:t>		</a:t>
            </a:r>
            <a:r>
              <a:rPr lang="es-MX" sz="2000" dirty="0" err="1" smtClean="0"/>
              <a:t>if</a:t>
            </a:r>
            <a:r>
              <a:rPr lang="es-MX" sz="2000" dirty="0" smtClean="0"/>
              <a:t> </a:t>
            </a:r>
            <a:r>
              <a:rPr lang="es-MX" sz="2000" dirty="0"/>
              <a:t>($i &gt; 10) {</a:t>
            </a:r>
          </a:p>
          <a:p>
            <a:r>
              <a:rPr lang="es-MX" sz="2000" dirty="0" smtClean="0"/>
              <a:t>		break</a:t>
            </a:r>
            <a:r>
              <a:rPr lang="es-MX" sz="2000" dirty="0"/>
              <a:t>;</a:t>
            </a:r>
          </a:p>
          <a:p>
            <a:r>
              <a:rPr lang="es-MX" sz="2000" dirty="0" smtClean="0"/>
              <a:t>	}</a:t>
            </a:r>
            <a:endParaRPr lang="es-MX" sz="2000" dirty="0"/>
          </a:p>
          <a:p>
            <a:r>
              <a:rPr lang="es-MX" sz="2000" dirty="0" smtClean="0"/>
              <a:t>	}</a:t>
            </a:r>
            <a:endParaRPr lang="es-MX" sz="2000" dirty="0"/>
          </a:p>
          <a:p>
            <a:r>
              <a:rPr lang="es-MX" sz="2000" dirty="0" smtClean="0"/>
              <a:t>	</a:t>
            </a:r>
            <a:r>
              <a:rPr lang="es-MX" sz="2000" dirty="0" err="1" smtClean="0"/>
              <a:t>print</a:t>
            </a:r>
            <a:r>
              <a:rPr lang="es-MX" sz="2000" dirty="0" smtClean="0"/>
              <a:t> </a:t>
            </a:r>
            <a:r>
              <a:rPr lang="es-MX" sz="2000" dirty="0"/>
              <a:t>$i;</a:t>
            </a:r>
          </a:p>
          <a:p>
            <a:r>
              <a:rPr lang="es-MX" sz="2000" dirty="0" smtClean="0"/>
              <a:t>	}</a:t>
            </a:r>
            <a:endParaRPr lang="es-MX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err="1" smtClean="0"/>
              <a:t>for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928662" y="1859340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/>
              <a:t>/* ejemplo 3 </a:t>
            </a:r>
            <a:r>
              <a:rPr lang="es-MX" sz="2000" dirty="0" smtClean="0"/>
              <a:t>*/</a:t>
            </a:r>
          </a:p>
          <a:p>
            <a:pPr algn="ctr"/>
            <a:endParaRPr lang="es-MX" sz="2000" dirty="0"/>
          </a:p>
          <a:p>
            <a:r>
              <a:rPr lang="es-MX" sz="2000" dirty="0"/>
              <a:t>$i = 1;</a:t>
            </a:r>
          </a:p>
          <a:p>
            <a:r>
              <a:rPr lang="es-MX" sz="2000" dirty="0" err="1"/>
              <a:t>for</a:t>
            </a:r>
            <a:r>
              <a:rPr lang="es-MX" sz="2000" dirty="0"/>
              <a:t> (;;) {</a:t>
            </a:r>
          </a:p>
          <a:p>
            <a:r>
              <a:rPr lang="es-MX" sz="2000" dirty="0" err="1"/>
              <a:t>if</a:t>
            </a:r>
            <a:r>
              <a:rPr lang="es-MX" sz="2000" dirty="0"/>
              <a:t> ($i &gt; 10) {</a:t>
            </a:r>
          </a:p>
          <a:p>
            <a:r>
              <a:rPr lang="es-MX" sz="2000" dirty="0"/>
              <a:t>break;</a:t>
            </a:r>
          </a:p>
          <a:p>
            <a:r>
              <a:rPr lang="es-MX" sz="2000" dirty="0"/>
              <a:t>}</a:t>
            </a:r>
          </a:p>
          <a:p>
            <a:r>
              <a:rPr lang="es-MX" sz="2000" dirty="0" err="1"/>
              <a:t>print</a:t>
            </a:r>
            <a:r>
              <a:rPr lang="es-MX" sz="2000" dirty="0"/>
              <a:t> $i;</a:t>
            </a:r>
          </a:p>
          <a:p>
            <a:r>
              <a:rPr lang="es-MX" sz="2000" dirty="0"/>
              <a:t>$i++;</a:t>
            </a:r>
          </a:p>
          <a:p>
            <a:r>
              <a:rPr lang="es-MX" sz="2000" dirty="0" smtClean="0"/>
              <a:t>}</a:t>
            </a:r>
          </a:p>
          <a:p>
            <a:endParaRPr lang="es-MX" sz="2000" dirty="0"/>
          </a:p>
          <a:p>
            <a:pPr algn="ctr"/>
            <a:r>
              <a:rPr lang="es-MX" sz="2000" dirty="0"/>
              <a:t>/* ejemplo 4 </a:t>
            </a:r>
            <a:r>
              <a:rPr lang="es-MX" sz="2000" dirty="0" smtClean="0"/>
              <a:t>*/</a:t>
            </a:r>
          </a:p>
          <a:p>
            <a:pPr algn="ctr"/>
            <a:endParaRPr lang="es-MX" sz="2000" dirty="0"/>
          </a:p>
          <a:p>
            <a:r>
              <a:rPr lang="nn-NO" sz="2000" dirty="0"/>
              <a:t>for ($i = 1; $i &lt;= 10; print $i, $i++) ;</a:t>
            </a:r>
            <a:endParaRPr lang="es-MX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Arrays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Ejemplos</a:t>
            </a: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/>
              <a:t>Vectores (tablas)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85720" y="1857364"/>
            <a:ext cx="83582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Las tablas (o </a:t>
            </a:r>
            <a:r>
              <a:rPr lang="es-MX" dirty="0" err="1"/>
              <a:t>array</a:t>
            </a:r>
            <a:r>
              <a:rPr lang="es-MX" dirty="0"/>
              <a:t> en inglés), son muy importantes en PHP, ya que </a:t>
            </a:r>
            <a:r>
              <a:rPr lang="es-MX" dirty="0" smtClean="0"/>
              <a:t>generalmente, las </a:t>
            </a:r>
            <a:r>
              <a:rPr lang="es-MX" dirty="0"/>
              <a:t>funciones que devuelven varios valores, como las funciones ligadas a las bases </a:t>
            </a:r>
            <a:r>
              <a:rPr lang="es-MX" dirty="0" smtClean="0"/>
              <a:t>de datos</a:t>
            </a:r>
            <a:r>
              <a:rPr lang="es-MX" dirty="0"/>
              <a:t>, lo hacen en forma de tabla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En PHP disponemos de dos tipos de tablas. El primero sería el clásico, </a:t>
            </a:r>
            <a:r>
              <a:rPr lang="es-MX" dirty="0" smtClean="0"/>
              <a:t>utilizando índices</a:t>
            </a:r>
            <a:r>
              <a:rPr lang="es-MX" dirty="0" smtClean="0"/>
              <a:t>:</a:t>
            </a:r>
          </a:p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643042" y="4071942"/>
            <a:ext cx="56436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&lt;?</a:t>
            </a:r>
            <a:r>
              <a:rPr lang="es-MX" dirty="0" err="1"/>
              <a:t>php</a:t>
            </a:r>
            <a:endParaRPr lang="es-MX" dirty="0"/>
          </a:p>
          <a:p>
            <a:r>
              <a:rPr lang="es-MX" dirty="0"/>
              <a:t>$ciudad[] = "París";</a:t>
            </a:r>
          </a:p>
          <a:p>
            <a:r>
              <a:rPr lang="es-MX" dirty="0"/>
              <a:t>$ciudad[] = "México";</a:t>
            </a:r>
          </a:p>
          <a:p>
            <a:r>
              <a:rPr lang="es-MX" dirty="0"/>
              <a:t>$ciudad[] = "Roma";</a:t>
            </a:r>
          </a:p>
          <a:p>
            <a:r>
              <a:rPr lang="es-MX" dirty="0"/>
              <a:t>$ciudad[] = "Sevilla";</a:t>
            </a:r>
          </a:p>
          <a:p>
            <a:r>
              <a:rPr lang="es-MX" dirty="0"/>
              <a:t>$ciudad[] = "Londres";</a:t>
            </a:r>
          </a:p>
          <a:p>
            <a:r>
              <a:rPr lang="es-MX" dirty="0" err="1"/>
              <a:t>print</a:t>
            </a:r>
            <a:r>
              <a:rPr lang="es-MX" dirty="0"/>
              <a:t> ("yo vivo en " . $ciudad[1] . "&lt;BR&gt;\n");</a:t>
            </a:r>
          </a:p>
          <a:p>
            <a:r>
              <a:rPr lang="es-MX" dirty="0"/>
              <a:t>?&gt;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smtClean="0"/>
              <a:t>Vectores (tablas)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42910" y="1500174"/>
            <a:ext cx="7715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Una </a:t>
            </a:r>
            <a:r>
              <a:rPr lang="es-MX" sz="2000" dirty="0"/>
              <a:t>forma más formal </a:t>
            </a:r>
            <a:r>
              <a:rPr lang="es-MX" sz="2000" dirty="0" smtClean="0"/>
              <a:t>es utilizando </a:t>
            </a:r>
            <a:r>
              <a:rPr lang="es-MX" sz="2000" dirty="0"/>
              <a:t>la función </a:t>
            </a:r>
            <a:r>
              <a:rPr lang="es-MX" sz="2000" b="1" dirty="0" err="1"/>
              <a:t>array</a:t>
            </a:r>
            <a:endParaRPr lang="es-MX" sz="2000" dirty="0"/>
          </a:p>
        </p:txBody>
      </p:sp>
      <p:sp>
        <p:nvSpPr>
          <p:cNvPr id="4" name="3 Rectángulo"/>
          <p:cNvSpPr/>
          <p:nvPr/>
        </p:nvSpPr>
        <p:spPr>
          <a:xfrm>
            <a:off x="714348" y="2071678"/>
            <a:ext cx="75724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&lt;?</a:t>
            </a:r>
            <a:r>
              <a:rPr lang="es-MX" sz="2000" dirty="0" err="1"/>
              <a:t>php</a:t>
            </a:r>
            <a:endParaRPr lang="es-MX" sz="2000" dirty="0"/>
          </a:p>
          <a:p>
            <a:pPr lvl="1"/>
            <a:r>
              <a:rPr lang="es-MX" sz="2000" dirty="0"/>
              <a:t>$ciudad = </a:t>
            </a:r>
            <a:r>
              <a:rPr lang="es-MX" sz="2000" dirty="0" err="1"/>
              <a:t>array</a:t>
            </a:r>
            <a:r>
              <a:rPr lang="es-MX" sz="2000" dirty="0" smtClean="0"/>
              <a:t>(“Morelia", “Zacatecas", “Colima", “Guadalajara");</a:t>
            </a:r>
            <a:endParaRPr lang="es-MX" sz="2000" dirty="0"/>
          </a:p>
          <a:p>
            <a:pPr lvl="1"/>
            <a:r>
              <a:rPr lang="es-MX" sz="2000" dirty="0"/>
              <a:t>//contamos el número de elementos de la tabla</a:t>
            </a:r>
          </a:p>
          <a:p>
            <a:pPr lvl="1"/>
            <a:r>
              <a:rPr lang="es-MX" sz="2000" dirty="0"/>
              <a:t>$</a:t>
            </a:r>
            <a:r>
              <a:rPr lang="es-MX" sz="2000" dirty="0" err="1"/>
              <a:t>numelentos</a:t>
            </a:r>
            <a:r>
              <a:rPr lang="es-MX" sz="2000" dirty="0"/>
              <a:t> = </a:t>
            </a:r>
            <a:r>
              <a:rPr lang="es-MX" sz="2000" dirty="0" err="1"/>
              <a:t>count</a:t>
            </a:r>
            <a:r>
              <a:rPr lang="es-MX" sz="2000" dirty="0"/>
              <a:t>($ciudad);</a:t>
            </a:r>
          </a:p>
          <a:p>
            <a:pPr lvl="1"/>
            <a:r>
              <a:rPr lang="es-MX" sz="2000" dirty="0"/>
              <a:t>//imprimimos todos los elementos de la tabla</a:t>
            </a:r>
          </a:p>
          <a:p>
            <a:pPr lvl="1"/>
            <a:r>
              <a:rPr lang="nn-NO" sz="2000" dirty="0"/>
              <a:t>for ($i=0; $i &lt; $numelentos; $i++)</a:t>
            </a:r>
          </a:p>
          <a:p>
            <a:pPr lvl="1"/>
            <a:r>
              <a:rPr lang="es-MX" sz="2000" dirty="0"/>
              <a:t>{</a:t>
            </a:r>
          </a:p>
          <a:p>
            <a:pPr lvl="1"/>
            <a:r>
              <a:rPr lang="es-MX" sz="2000" dirty="0" smtClean="0"/>
              <a:t>	</a:t>
            </a:r>
            <a:r>
              <a:rPr lang="es-MX" sz="2000" dirty="0" err="1" smtClean="0"/>
              <a:t>print</a:t>
            </a:r>
            <a:r>
              <a:rPr lang="es-MX" sz="2000" dirty="0" smtClean="0"/>
              <a:t> </a:t>
            </a:r>
            <a:r>
              <a:rPr lang="es-MX" sz="2000" dirty="0"/>
              <a:t>("La ciudad $i es $ciudad[$i] &lt;BR&gt;\n");</a:t>
            </a:r>
          </a:p>
          <a:p>
            <a:pPr lvl="1"/>
            <a:r>
              <a:rPr lang="es-MX" sz="2000" dirty="0"/>
              <a:t>}</a:t>
            </a:r>
          </a:p>
          <a:p>
            <a:r>
              <a:rPr lang="es-MX" sz="2000" dirty="0"/>
              <a:t>?&gt;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1472" y="5429264"/>
            <a:ext cx="8001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Sino se especifica, el primer índice es el cero, pero podemos utilizar el operador </a:t>
            </a:r>
            <a:r>
              <a:rPr lang="es-MX" sz="2000" b="1" dirty="0" smtClean="0"/>
              <a:t>=&gt; para </a:t>
            </a:r>
            <a:r>
              <a:rPr lang="es-MX" sz="2000" b="1" dirty="0"/>
              <a:t>especificar el índice inicial.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42910" y="6143644"/>
            <a:ext cx="7500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$ciudad = </a:t>
            </a:r>
            <a:r>
              <a:rPr lang="es-MX" sz="2000" dirty="0" err="1"/>
              <a:t>array</a:t>
            </a:r>
            <a:r>
              <a:rPr lang="es-MX" sz="2000" dirty="0"/>
              <a:t>(1</a:t>
            </a:r>
            <a:r>
              <a:rPr lang="es-MX" sz="2000" dirty="0" smtClean="0"/>
              <a:t>=&gt; “Morelia", “Zacatecas", “Colima", “Guadalajara");</a:t>
            </a:r>
            <a:endParaRPr lang="es-MX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229600" cy="1143000"/>
          </a:xfrm>
        </p:spPr>
        <p:txBody>
          <a:bodyPr/>
          <a:lstStyle/>
          <a:p>
            <a:r>
              <a:rPr lang="es-MX" b="1" dirty="0" smtClean="0"/>
              <a:t>Vectores (tablas asociativas)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57224" y="1214422"/>
            <a:ext cx="79296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Un segundo tipo, son las </a:t>
            </a:r>
            <a:r>
              <a:rPr lang="es-MX" sz="2000" b="1" dirty="0"/>
              <a:t>tablas asociativas, en las cuáles a cada elemento se </a:t>
            </a:r>
            <a:r>
              <a:rPr lang="es-MX" sz="2000" b="1" dirty="0" smtClean="0"/>
              <a:t>le </a:t>
            </a:r>
            <a:r>
              <a:rPr lang="es-MX" sz="2000" dirty="0" smtClean="0"/>
              <a:t>asigna </a:t>
            </a:r>
            <a:r>
              <a:rPr lang="es-MX" sz="2000" dirty="0"/>
              <a:t>un valor (</a:t>
            </a:r>
            <a:r>
              <a:rPr lang="es-MX" sz="2000" dirty="0" err="1"/>
              <a:t>key</a:t>
            </a:r>
            <a:r>
              <a:rPr lang="es-MX" sz="2000" dirty="0"/>
              <a:t>) para acceder a él</a:t>
            </a:r>
            <a:r>
              <a:rPr lang="es-MX" sz="2000" dirty="0" smtClean="0"/>
              <a:t>.</a:t>
            </a:r>
          </a:p>
          <a:p>
            <a:endParaRPr lang="es-MX" sz="2000" dirty="0"/>
          </a:p>
          <a:p>
            <a:r>
              <a:rPr lang="es-MX" sz="2000" dirty="0"/>
              <a:t>S</a:t>
            </a:r>
            <a:r>
              <a:rPr lang="es-MX" sz="2000" dirty="0" smtClean="0"/>
              <a:t>upongamos que tenemos una tabla en al que cada elemento almacena el número de visitas a nuestra web por cada día de la semana.</a:t>
            </a:r>
          </a:p>
          <a:p>
            <a:endParaRPr lang="es-MX" sz="2000" dirty="0"/>
          </a:p>
          <a:p>
            <a:r>
              <a:rPr lang="es-MX" sz="2000" dirty="0"/>
              <a:t>Si usamos las tablas asociativas </a:t>
            </a:r>
            <a:r>
              <a:rPr lang="es-MX" sz="2000" dirty="0" smtClean="0"/>
              <a:t>sería</a:t>
            </a:r>
          </a:p>
          <a:p>
            <a:endParaRPr lang="es-MX" sz="2000" dirty="0"/>
          </a:p>
          <a:p>
            <a:r>
              <a:rPr lang="es-MX" sz="2000" dirty="0"/>
              <a:t>$visitas["lunes"] = 200;</a:t>
            </a:r>
          </a:p>
          <a:p>
            <a:r>
              <a:rPr lang="es-MX" sz="2000" dirty="0"/>
              <a:t>$visitas["martes"] = 186</a:t>
            </a:r>
            <a:r>
              <a:rPr lang="es-MX" sz="2000" dirty="0" smtClean="0"/>
              <a:t>;</a:t>
            </a:r>
          </a:p>
          <a:p>
            <a:endParaRPr lang="es-MX" sz="2000" dirty="0"/>
          </a:p>
          <a:p>
            <a:r>
              <a:rPr lang="es-MX" sz="2000" dirty="0"/>
              <a:t>o bien</a:t>
            </a:r>
            <a:r>
              <a:rPr lang="es-MX" sz="2000" dirty="0" smtClean="0"/>
              <a:t>,</a:t>
            </a:r>
          </a:p>
          <a:p>
            <a:endParaRPr lang="es-MX" sz="2000" dirty="0"/>
          </a:p>
          <a:p>
            <a:r>
              <a:rPr lang="es-MX" sz="2000" dirty="0"/>
              <a:t>$visitas = </a:t>
            </a:r>
            <a:r>
              <a:rPr lang="es-MX" sz="2000" dirty="0" err="1"/>
              <a:t>array</a:t>
            </a:r>
            <a:r>
              <a:rPr lang="es-MX" sz="2000" dirty="0"/>
              <a:t>("</a:t>
            </a:r>
            <a:r>
              <a:rPr lang="es-MX" sz="2000" dirty="0" err="1"/>
              <a:t>codigo</a:t>
            </a:r>
            <a:r>
              <a:rPr lang="es-MX" sz="2000" dirty="0"/>
              <a:t>"&gt;$visitas = </a:t>
            </a:r>
            <a:r>
              <a:rPr lang="es-MX" sz="2000" dirty="0" err="1"/>
              <a:t>array</a:t>
            </a:r>
            <a:r>
              <a:rPr lang="es-MX" sz="2000" dirty="0"/>
              <a:t>("lunes"=&gt;200</a:t>
            </a:r>
            <a:r>
              <a:rPr lang="es-MX" sz="2000" dirty="0" smtClean="0"/>
              <a:t>; "</a:t>
            </a:r>
            <a:r>
              <a:rPr lang="es-MX" sz="2000" dirty="0"/>
              <a:t>martes"=&gt;186);</a:t>
            </a:r>
            <a:endParaRPr lang="es-MX" sz="2000" dirty="0" smtClean="0"/>
          </a:p>
          <a:p>
            <a:endParaRPr lang="es-MX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smtClean="0"/>
              <a:t>Vectores (tablas asociativas)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85720" y="1214422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/>
              <a:t>La manipulación de las </a:t>
            </a:r>
            <a:r>
              <a:rPr lang="es-MX" sz="2200" dirty="0" smtClean="0"/>
              <a:t>tabas asociativas </a:t>
            </a:r>
            <a:r>
              <a:rPr lang="es-MX" sz="2200" dirty="0"/>
              <a:t>se a hace través de funciones que actúan sobre un puntero interno que indica </a:t>
            </a:r>
            <a:r>
              <a:rPr lang="es-MX" sz="2200" dirty="0" smtClean="0"/>
              <a:t>la posición</a:t>
            </a:r>
            <a:r>
              <a:rPr lang="es-MX" sz="2200" dirty="0"/>
              <a:t>. Por defecto, el puntero se sitúa en el primer elemento añadido en la tabla, </a:t>
            </a:r>
            <a:r>
              <a:rPr lang="es-MX" sz="2200" dirty="0" smtClean="0"/>
              <a:t>hasta que </a:t>
            </a:r>
            <a:r>
              <a:rPr lang="es-MX" sz="2200" dirty="0"/>
              <a:t>es movido por una función</a:t>
            </a:r>
            <a:r>
              <a:rPr lang="es-MX" sz="2200" dirty="0" smtClean="0"/>
              <a:t>:</a:t>
            </a:r>
          </a:p>
          <a:p>
            <a:endParaRPr lang="es-MX" sz="2200" dirty="0"/>
          </a:p>
          <a:p>
            <a:r>
              <a:rPr lang="es-MX" sz="2200" dirty="0" err="1" smtClean="0"/>
              <a:t>current</a:t>
            </a:r>
            <a:r>
              <a:rPr lang="es-MX" sz="2200" dirty="0" smtClean="0"/>
              <a:t>	 </a:t>
            </a:r>
            <a:r>
              <a:rPr lang="es-MX" sz="2200" dirty="0"/>
              <a:t>- </a:t>
            </a:r>
            <a:r>
              <a:rPr lang="es-MX" sz="2200" dirty="0" smtClean="0"/>
              <a:t>devuelve </a:t>
            </a:r>
            <a:r>
              <a:rPr lang="es-MX" sz="2200" dirty="0"/>
              <a:t>el valor del elemento que indica el puntero</a:t>
            </a:r>
          </a:p>
          <a:p>
            <a:r>
              <a:rPr lang="es-MX" sz="2200" dirty="0"/>
              <a:t>pos </a:t>
            </a:r>
            <a:r>
              <a:rPr lang="es-MX" sz="2200" dirty="0" smtClean="0"/>
              <a:t>	- </a:t>
            </a:r>
            <a:r>
              <a:rPr lang="es-MX" sz="2200" dirty="0"/>
              <a:t>realiza la misma función que </a:t>
            </a:r>
            <a:r>
              <a:rPr lang="es-MX" sz="2200" dirty="0" err="1"/>
              <a:t>current</a:t>
            </a:r>
            <a:endParaRPr lang="es-MX" sz="2200" dirty="0"/>
          </a:p>
          <a:p>
            <a:r>
              <a:rPr lang="es-MX" sz="2200" dirty="0" err="1" smtClean="0"/>
              <a:t>reset</a:t>
            </a:r>
            <a:r>
              <a:rPr lang="es-MX" sz="2200" dirty="0" smtClean="0"/>
              <a:t>	 </a:t>
            </a:r>
            <a:r>
              <a:rPr lang="es-MX" sz="2200" dirty="0"/>
              <a:t>- mueve el puntero al primer elemento de la tabla</a:t>
            </a:r>
          </a:p>
          <a:p>
            <a:r>
              <a:rPr lang="es-MX" sz="2200" dirty="0" err="1"/>
              <a:t>end</a:t>
            </a:r>
            <a:r>
              <a:rPr lang="es-MX" sz="2200" dirty="0"/>
              <a:t> </a:t>
            </a:r>
            <a:r>
              <a:rPr lang="es-MX" sz="2200" dirty="0" smtClean="0"/>
              <a:t>	- </a:t>
            </a:r>
            <a:r>
              <a:rPr lang="es-MX" sz="2200" dirty="0"/>
              <a:t>mueve el puntero al último elemento de la tabla</a:t>
            </a:r>
          </a:p>
          <a:p>
            <a:r>
              <a:rPr lang="es-MX" sz="2200" dirty="0" err="1"/>
              <a:t>next</a:t>
            </a:r>
            <a:r>
              <a:rPr lang="es-MX" sz="2200" dirty="0"/>
              <a:t> </a:t>
            </a:r>
            <a:r>
              <a:rPr lang="es-MX" sz="2200" dirty="0" smtClean="0"/>
              <a:t>	- </a:t>
            </a:r>
            <a:r>
              <a:rPr lang="es-MX" sz="2200" dirty="0"/>
              <a:t>mueve el puntero al elemento siguiente</a:t>
            </a:r>
          </a:p>
          <a:p>
            <a:r>
              <a:rPr lang="es-MX" sz="2200" dirty="0" err="1" smtClean="0"/>
              <a:t>prev</a:t>
            </a:r>
            <a:r>
              <a:rPr lang="es-MX" sz="2200" dirty="0" smtClean="0"/>
              <a:t>	 </a:t>
            </a:r>
            <a:r>
              <a:rPr lang="es-MX" sz="2200" dirty="0"/>
              <a:t>- mueve el puntero al elemento anterior</a:t>
            </a:r>
          </a:p>
          <a:p>
            <a:r>
              <a:rPr lang="es-MX" sz="2200" dirty="0" err="1" smtClean="0"/>
              <a:t>count</a:t>
            </a:r>
            <a:r>
              <a:rPr lang="es-MX" sz="2200" dirty="0" smtClean="0"/>
              <a:t>	 </a:t>
            </a:r>
            <a:r>
              <a:rPr lang="es-MX" sz="2200" dirty="0"/>
              <a:t>- devuelve el número de elementos de una tabla.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smtClean="0"/>
              <a:t>Vectores (tablas asociativas)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714348" y="1428736"/>
            <a:ext cx="7858180" cy="4780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Veamos un ejemplo de las funciones anteriores:</a:t>
            </a:r>
            <a:endParaRPr lang="es-MX" sz="2000" dirty="0" smtClean="0"/>
          </a:p>
          <a:p>
            <a:r>
              <a:rPr lang="es-MX" sz="2000" dirty="0" smtClean="0"/>
              <a:t>&lt;?</a:t>
            </a:r>
            <a:r>
              <a:rPr lang="es-MX" sz="2000" dirty="0" err="1"/>
              <a:t>php</a:t>
            </a:r>
            <a:endParaRPr lang="es-MX" sz="2000" dirty="0"/>
          </a:p>
          <a:p>
            <a:pPr lvl="1"/>
            <a:r>
              <a:rPr lang="es-MX" sz="2000" dirty="0"/>
              <a:t>$semana = </a:t>
            </a:r>
            <a:r>
              <a:rPr lang="es-MX" sz="2000" dirty="0" err="1"/>
              <a:t>array</a:t>
            </a:r>
            <a:r>
              <a:rPr lang="es-MX" sz="2000" dirty="0"/>
              <a:t>("lunes", "martes", "miércoles", "jueves",</a:t>
            </a:r>
          </a:p>
          <a:p>
            <a:pPr lvl="1"/>
            <a:r>
              <a:rPr lang="es-MX" sz="2000" dirty="0"/>
              <a:t>"viernes", "sábado", "domingo");</a:t>
            </a:r>
          </a:p>
          <a:p>
            <a:pPr lvl="1"/>
            <a:r>
              <a:rPr lang="es-MX" sz="2000" dirty="0"/>
              <a:t>echo </a:t>
            </a:r>
            <a:r>
              <a:rPr lang="es-MX" sz="2000" dirty="0" err="1"/>
              <a:t>count</a:t>
            </a:r>
            <a:r>
              <a:rPr lang="es-MX" sz="2000" dirty="0"/>
              <a:t>($semana); //7</a:t>
            </a:r>
          </a:p>
          <a:p>
            <a:pPr lvl="1"/>
            <a:r>
              <a:rPr lang="es-MX" sz="2000" dirty="0"/>
              <a:t>//situamos el puntero en el primer elemento</a:t>
            </a:r>
          </a:p>
          <a:p>
            <a:pPr lvl="1"/>
            <a:r>
              <a:rPr lang="es-MX" sz="2000" dirty="0" err="1"/>
              <a:t>reset</a:t>
            </a:r>
            <a:r>
              <a:rPr lang="es-MX" sz="2000" dirty="0"/>
              <a:t>($semana);</a:t>
            </a:r>
          </a:p>
          <a:p>
            <a:pPr lvl="1"/>
            <a:r>
              <a:rPr lang="es-MX" sz="2000" dirty="0"/>
              <a:t>echo </a:t>
            </a:r>
            <a:r>
              <a:rPr lang="es-MX" sz="2000" dirty="0" err="1"/>
              <a:t>current</a:t>
            </a:r>
            <a:r>
              <a:rPr lang="es-MX" sz="2000" dirty="0"/>
              <a:t>($semana); //</a:t>
            </a:r>
            <a:r>
              <a:rPr lang="es-MX" sz="2000" dirty="0" smtClean="0"/>
              <a:t>lunes</a:t>
            </a:r>
          </a:p>
          <a:p>
            <a:pPr lvl="1"/>
            <a:r>
              <a:rPr lang="es-MX" sz="2000" dirty="0" err="1"/>
              <a:t>next</a:t>
            </a:r>
            <a:r>
              <a:rPr lang="es-MX" sz="2000" dirty="0"/>
              <a:t>($semana);</a:t>
            </a:r>
          </a:p>
          <a:p>
            <a:pPr lvl="1"/>
            <a:r>
              <a:rPr lang="es-MX" sz="2000" dirty="0"/>
              <a:t>echo pos($semana); //martes</a:t>
            </a:r>
          </a:p>
          <a:p>
            <a:pPr lvl="1"/>
            <a:r>
              <a:rPr lang="es-MX" sz="2000" dirty="0" err="1"/>
              <a:t>end</a:t>
            </a:r>
            <a:r>
              <a:rPr lang="es-MX" sz="2000" dirty="0"/>
              <a:t>($semana)</a:t>
            </a:r>
          </a:p>
          <a:p>
            <a:pPr lvl="1"/>
            <a:r>
              <a:rPr lang="es-MX" sz="2000" dirty="0"/>
              <a:t>echo pos($semana); //domingo</a:t>
            </a:r>
          </a:p>
          <a:p>
            <a:pPr lvl="1"/>
            <a:r>
              <a:rPr lang="es-MX" sz="2000" dirty="0" err="1"/>
              <a:t>prev</a:t>
            </a:r>
            <a:r>
              <a:rPr lang="es-MX" sz="2000" dirty="0"/>
              <a:t>($semana);</a:t>
            </a:r>
          </a:p>
          <a:p>
            <a:pPr lvl="1"/>
            <a:r>
              <a:rPr lang="es-MX" sz="2000" dirty="0"/>
              <a:t>echo </a:t>
            </a:r>
            <a:r>
              <a:rPr lang="es-MX" sz="2000" dirty="0" err="1"/>
              <a:t>current</a:t>
            </a:r>
            <a:r>
              <a:rPr lang="es-MX" sz="2000" dirty="0"/>
              <a:t>($semana); //sábado</a:t>
            </a:r>
          </a:p>
          <a:p>
            <a:r>
              <a:rPr lang="es-MX" sz="2000" dirty="0"/>
              <a:t>?&gt;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dirty="0" smtClean="0"/>
              <a:t>Sentencia IF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642910" y="1571612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Existe una forma sencilla de usar la sentencia IF cuando no tenemos que usar el </a:t>
            </a:r>
            <a:r>
              <a:rPr lang="es-MX" sz="2800" dirty="0" err="1" smtClean="0"/>
              <a:t>else</a:t>
            </a:r>
            <a:r>
              <a:rPr lang="es-MX" sz="2800" dirty="0" smtClean="0"/>
              <a:t> y solo tenemos que ejecutar una línea de código.</a:t>
            </a:r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r>
              <a:rPr lang="es-MX" sz="2800" dirty="0" err="1" smtClean="0"/>
              <a:t>if</a:t>
            </a:r>
            <a:r>
              <a:rPr lang="es-MX" sz="2800" dirty="0" smtClean="0"/>
              <a:t> ($a &gt; 4) echo "$a es mayor que 4";</a:t>
            </a:r>
            <a:endParaRPr lang="es-MX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smtClean="0"/>
              <a:t>Vectores (tablas asociativas)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85720" y="1285860"/>
            <a:ext cx="86439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Recorrer una tabla con las funciones anteriores se hace un poco enredoso, para ello </a:t>
            </a:r>
            <a:r>
              <a:rPr lang="es-MX" sz="2000" dirty="0" smtClean="0"/>
              <a:t>se recomienda </a:t>
            </a:r>
            <a:r>
              <a:rPr lang="es-MX" sz="2000" dirty="0"/>
              <a:t>utilizar la función </a:t>
            </a:r>
            <a:r>
              <a:rPr lang="es-MX" sz="2000" b="1" dirty="0" err="1"/>
              <a:t>each</a:t>
            </a:r>
            <a:r>
              <a:rPr lang="es-MX" sz="2000" b="1" dirty="0"/>
              <a:t>().</a:t>
            </a:r>
          </a:p>
          <a:p>
            <a:endParaRPr lang="es-MX" sz="2000" dirty="0" smtClean="0"/>
          </a:p>
          <a:p>
            <a:r>
              <a:rPr lang="es-MX" sz="2000" dirty="0" smtClean="0"/>
              <a:t>&lt;?</a:t>
            </a:r>
            <a:r>
              <a:rPr lang="es-MX" sz="2000" dirty="0" err="1"/>
              <a:t>php</a:t>
            </a:r>
            <a:endParaRPr lang="es-MX" sz="2000" dirty="0"/>
          </a:p>
          <a:p>
            <a:r>
              <a:rPr lang="es-MX" sz="2000" dirty="0"/>
              <a:t>$visitas = </a:t>
            </a:r>
            <a:r>
              <a:rPr lang="es-MX" sz="2000" dirty="0" err="1"/>
              <a:t>array</a:t>
            </a:r>
            <a:r>
              <a:rPr lang="es-MX" sz="2000" dirty="0"/>
              <a:t>("lunes"=&gt;200, "martes"=&gt;186</a:t>
            </a:r>
            <a:r>
              <a:rPr lang="es-MX" sz="2000" dirty="0" smtClean="0"/>
              <a:t>, "</a:t>
            </a:r>
            <a:r>
              <a:rPr lang="es-MX" sz="2000" dirty="0"/>
              <a:t>miércoles"=&gt;190</a:t>
            </a:r>
            <a:r>
              <a:rPr lang="es-MX" sz="2000" dirty="0" smtClean="0"/>
              <a:t>, "</a:t>
            </a:r>
            <a:r>
              <a:rPr lang="es-MX" sz="2000" dirty="0"/>
              <a:t>jueves"=&gt;175);</a:t>
            </a:r>
          </a:p>
          <a:p>
            <a:r>
              <a:rPr lang="es-MX" sz="2000" dirty="0" err="1"/>
              <a:t>reset</a:t>
            </a:r>
            <a:r>
              <a:rPr lang="es-MX" sz="2000" dirty="0"/>
              <a:t>($visitas);</a:t>
            </a:r>
          </a:p>
          <a:p>
            <a:r>
              <a:rPr lang="es-MX" sz="2000" dirty="0" err="1"/>
              <a:t>while</a:t>
            </a:r>
            <a:r>
              <a:rPr lang="es-MX" sz="2000" dirty="0"/>
              <a:t> (</a:t>
            </a:r>
            <a:r>
              <a:rPr lang="es-MX" sz="2000" dirty="0" err="1"/>
              <a:t>list</a:t>
            </a:r>
            <a:r>
              <a:rPr lang="es-MX" sz="2000" dirty="0"/>
              <a:t>($clave, $valor) = </a:t>
            </a:r>
            <a:r>
              <a:rPr lang="es-MX" sz="2000" dirty="0" err="1"/>
              <a:t>each</a:t>
            </a:r>
            <a:r>
              <a:rPr lang="es-MX" sz="2000" dirty="0"/>
              <a:t>($visitas))</a:t>
            </a:r>
          </a:p>
          <a:p>
            <a:r>
              <a:rPr lang="es-MX" sz="2000" dirty="0"/>
              <a:t>{</a:t>
            </a:r>
          </a:p>
          <a:p>
            <a:r>
              <a:rPr lang="es-MX" sz="2000" dirty="0"/>
              <a:t>echo "el día $clave ha tenido $valor visitas&lt;BR&gt;";</a:t>
            </a:r>
          </a:p>
          <a:p>
            <a:r>
              <a:rPr lang="es-MX" sz="2000" dirty="0"/>
              <a:t>}</a:t>
            </a:r>
          </a:p>
          <a:p>
            <a:r>
              <a:rPr lang="es-MX" sz="2000" dirty="0"/>
              <a:t>?&gt;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42912" y="4857760"/>
            <a:ext cx="80010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La función </a:t>
            </a:r>
            <a:r>
              <a:rPr lang="es-MX" sz="2000" b="1" dirty="0" err="1"/>
              <a:t>each</a:t>
            </a:r>
            <a:r>
              <a:rPr lang="es-MX" sz="2000" b="1" dirty="0"/>
              <a:t>() devuelve el valor del elemento actual, en este caso, el valor </a:t>
            </a:r>
            <a:r>
              <a:rPr lang="es-MX" sz="2000" b="1" dirty="0" smtClean="0"/>
              <a:t>del </a:t>
            </a:r>
            <a:r>
              <a:rPr lang="es-MX" sz="2000" dirty="0" smtClean="0"/>
              <a:t>elemento </a:t>
            </a:r>
            <a:r>
              <a:rPr lang="es-MX" sz="2000" dirty="0"/>
              <a:t>actual y su clave, y desplaza el puntero al siguiente, cuando llega al </a:t>
            </a:r>
            <a:r>
              <a:rPr lang="es-MX" sz="2000" dirty="0" smtClean="0"/>
              <a:t>final devuelve </a:t>
            </a:r>
            <a:r>
              <a:rPr lang="es-MX" sz="2000" b="1" i="1" dirty="0"/>
              <a:t>falso, y termina el bucle </a:t>
            </a:r>
            <a:r>
              <a:rPr lang="es-MX" sz="2000" b="1" i="1" dirty="0" err="1"/>
              <a:t>while</a:t>
            </a:r>
            <a:r>
              <a:rPr lang="es-MX" sz="2000" b="1" i="1" dirty="0"/>
              <a:t>().</a:t>
            </a:r>
            <a:endParaRPr lang="es-MX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s-MX" b="1" dirty="0"/>
              <a:t>Tablas multidimensionales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14282" y="1000108"/>
            <a:ext cx="878687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Las tablas multidimensionales son simplemente tablas en las cuales cada </a:t>
            </a:r>
            <a:r>
              <a:rPr lang="es-MX" dirty="0" smtClean="0"/>
              <a:t>elemento es </a:t>
            </a:r>
            <a:r>
              <a:rPr lang="es-MX" dirty="0"/>
              <a:t>a su vez otra tabla.</a:t>
            </a:r>
          </a:p>
          <a:p>
            <a:r>
              <a:rPr lang="es-MX" dirty="0"/>
              <a:t>&lt;?</a:t>
            </a:r>
            <a:r>
              <a:rPr lang="es-MX" dirty="0" err="1"/>
              <a:t>php</a:t>
            </a:r>
            <a:endParaRPr lang="es-MX" dirty="0"/>
          </a:p>
          <a:p>
            <a:pPr lvl="1"/>
            <a:r>
              <a:rPr lang="es-MX" dirty="0"/>
              <a:t>$calendario[] = </a:t>
            </a:r>
            <a:r>
              <a:rPr lang="es-MX" dirty="0" err="1"/>
              <a:t>array</a:t>
            </a:r>
            <a:r>
              <a:rPr lang="es-MX" dirty="0"/>
              <a:t> (1, "enero", 31);</a:t>
            </a:r>
          </a:p>
          <a:p>
            <a:pPr lvl="1"/>
            <a:r>
              <a:rPr lang="es-MX" dirty="0"/>
              <a:t>$calendario[] = </a:t>
            </a:r>
            <a:r>
              <a:rPr lang="es-MX" dirty="0" err="1"/>
              <a:t>array</a:t>
            </a:r>
            <a:r>
              <a:rPr lang="es-MX" dirty="0"/>
              <a:t> (2, "febrero", 28);</a:t>
            </a:r>
          </a:p>
          <a:p>
            <a:pPr lvl="1"/>
            <a:r>
              <a:rPr lang="es-MX" dirty="0"/>
              <a:t>$calendario[] = </a:t>
            </a:r>
            <a:r>
              <a:rPr lang="es-MX" dirty="0" err="1"/>
              <a:t>array</a:t>
            </a:r>
            <a:r>
              <a:rPr lang="es-MX" dirty="0"/>
              <a:t> (3, "marzo", 31);</a:t>
            </a:r>
          </a:p>
          <a:p>
            <a:pPr lvl="1"/>
            <a:r>
              <a:rPr lang="es-MX" dirty="0"/>
              <a:t>$calendario[] = </a:t>
            </a:r>
            <a:r>
              <a:rPr lang="es-MX" dirty="0" err="1"/>
              <a:t>array</a:t>
            </a:r>
            <a:r>
              <a:rPr lang="es-MX" dirty="0"/>
              <a:t> (4, "abril", 30);</a:t>
            </a:r>
          </a:p>
          <a:p>
            <a:pPr lvl="1"/>
            <a:r>
              <a:rPr lang="es-MX" dirty="0"/>
              <a:t>$calendario[] = </a:t>
            </a:r>
            <a:r>
              <a:rPr lang="es-MX" dirty="0" err="1"/>
              <a:t>array</a:t>
            </a:r>
            <a:r>
              <a:rPr lang="es-MX" dirty="0"/>
              <a:t> (5, "mayo", 31);</a:t>
            </a:r>
          </a:p>
          <a:p>
            <a:pPr lvl="1"/>
            <a:r>
              <a:rPr lang="en-US" dirty="0"/>
              <a:t>while (list($clave, $valor ) = each($</a:t>
            </a:r>
            <a:r>
              <a:rPr lang="en-US" dirty="0" err="1"/>
              <a:t>calendario</a:t>
            </a:r>
            <a:r>
              <a:rPr lang="en-US" dirty="0"/>
              <a:t>)){</a:t>
            </a:r>
          </a:p>
          <a:p>
            <a:r>
              <a:rPr lang="es-MX" dirty="0"/>
              <a:t>{</a:t>
            </a:r>
          </a:p>
          <a:p>
            <a:pPr lvl="1"/>
            <a:r>
              <a:rPr lang="es-MX" dirty="0"/>
              <a:t>$cadena = $valor[1];</a:t>
            </a:r>
          </a:p>
          <a:p>
            <a:pPr lvl="1"/>
            <a:r>
              <a:rPr lang="es-MX" dirty="0"/>
              <a:t>$cadena .= " es el mes número " . $valor[0];</a:t>
            </a:r>
          </a:p>
          <a:p>
            <a:pPr lvl="1"/>
            <a:r>
              <a:rPr lang="es-MX" dirty="0"/>
              <a:t>$cadena .= "y tiene " . $</a:t>
            </a:r>
            <a:r>
              <a:rPr lang="es-MX" dirty="0" err="1"/>
              <a:t>varlor</a:t>
            </a:r>
            <a:r>
              <a:rPr lang="es-MX" dirty="0"/>
              <a:t>[2] . " días&lt;BR&gt;";</a:t>
            </a:r>
          </a:p>
          <a:p>
            <a:pPr lvl="1"/>
            <a:r>
              <a:rPr lang="es-MX" dirty="0"/>
              <a:t>echo $cadena;</a:t>
            </a:r>
          </a:p>
          <a:p>
            <a:r>
              <a:rPr lang="es-MX" dirty="0"/>
              <a:t>}</a:t>
            </a:r>
          </a:p>
          <a:p>
            <a:r>
              <a:rPr lang="es-MX" dirty="0"/>
              <a:t>?&gt;</a:t>
            </a:r>
          </a:p>
          <a:p>
            <a:r>
              <a:rPr lang="es-MX" dirty="0"/>
              <a:t>La función </a:t>
            </a:r>
            <a:r>
              <a:rPr lang="es-MX" b="1" dirty="0" err="1"/>
              <a:t>list</a:t>
            </a:r>
            <a:r>
              <a:rPr lang="es-MX" b="1" dirty="0"/>
              <a:t>() es más bien un operador de asignación, lo que hace es </a:t>
            </a:r>
            <a:r>
              <a:rPr lang="es-MX" b="1" dirty="0" smtClean="0"/>
              <a:t>asignar </a:t>
            </a:r>
            <a:r>
              <a:rPr lang="es-MX" dirty="0" smtClean="0"/>
              <a:t>valores </a:t>
            </a:r>
            <a:r>
              <a:rPr lang="es-MX" dirty="0"/>
              <a:t>a unas lista de variables. En este caso los valores son extraídos de una tabla por </a:t>
            </a:r>
            <a:r>
              <a:rPr lang="es-MX" dirty="0" smtClean="0"/>
              <a:t>la función </a:t>
            </a:r>
            <a:r>
              <a:rPr lang="es-MX" b="1" dirty="0" err="1"/>
              <a:t>each</a:t>
            </a:r>
            <a:r>
              <a:rPr lang="es-MX" b="1" dirty="0"/>
              <a:t>().</a:t>
            </a: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Funciones que devuelven </a:t>
            </a:r>
            <a:r>
              <a:rPr lang="es-MX" dirty="0" err="1" smtClean="0"/>
              <a:t>arrays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428596" y="1428736"/>
            <a:ext cx="82153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La </a:t>
            </a:r>
            <a:r>
              <a:rPr lang="es-MX" sz="2400" dirty="0" smtClean="0"/>
              <a:t>función </a:t>
            </a:r>
            <a:r>
              <a:rPr lang="es-MX" sz="2400" dirty="0" err="1" smtClean="0"/>
              <a:t>range</a:t>
            </a:r>
            <a:r>
              <a:rPr lang="es-MX" sz="2400" dirty="0" smtClean="0"/>
              <a:t> () devuelve un </a:t>
            </a:r>
            <a:r>
              <a:rPr lang="es-MX" sz="2400" i="1" dirty="0" err="1" smtClean="0"/>
              <a:t>array</a:t>
            </a:r>
            <a:r>
              <a:rPr lang="es-MX" sz="2400" i="1" dirty="0" smtClean="0"/>
              <a:t> con valores </a:t>
            </a:r>
            <a:r>
              <a:rPr lang="es-MX" sz="2400" i="1" dirty="0" smtClean="0"/>
              <a:t>numéricos, </a:t>
            </a:r>
            <a:r>
              <a:rPr lang="es-MX" sz="2400" dirty="0" smtClean="0"/>
              <a:t>que </a:t>
            </a:r>
            <a:r>
              <a:rPr lang="es-MX" sz="2400" dirty="0" smtClean="0"/>
              <a:t>van desde un número de inicio hasta un número final tal y </a:t>
            </a:r>
            <a:r>
              <a:rPr lang="es-MX" sz="2400" dirty="0" smtClean="0"/>
              <a:t>como se </a:t>
            </a:r>
            <a:r>
              <a:rPr lang="es-MX" sz="2400" dirty="0" smtClean="0"/>
              <a:t>muestra en el ejemplo</a:t>
            </a:r>
            <a:r>
              <a:rPr lang="es-MX" sz="2400" dirty="0" smtClean="0"/>
              <a:t>:</a:t>
            </a:r>
          </a:p>
          <a:p>
            <a:endParaRPr lang="es-MX" sz="2400" dirty="0" smtClean="0"/>
          </a:p>
          <a:p>
            <a:r>
              <a:rPr lang="es-MX" sz="2400" dirty="0" smtClean="0"/>
              <a:t>&lt;?</a:t>
            </a:r>
            <a:r>
              <a:rPr lang="es-MX" sz="2400" dirty="0" err="1" smtClean="0"/>
              <a:t>php</a:t>
            </a:r>
            <a:endParaRPr lang="es-MX" sz="2400" dirty="0" smtClean="0"/>
          </a:p>
          <a:p>
            <a:r>
              <a:rPr lang="es-MX" sz="2400" dirty="0" smtClean="0"/>
              <a:t>$</a:t>
            </a:r>
            <a:r>
              <a:rPr lang="es-MX" sz="2400" dirty="0" err="1" smtClean="0"/>
              <a:t>mi_array</a:t>
            </a:r>
            <a:r>
              <a:rPr lang="es-MX" sz="2400" dirty="0" smtClean="0"/>
              <a:t> = </a:t>
            </a:r>
            <a:r>
              <a:rPr lang="es-MX" sz="2400" dirty="0" err="1" smtClean="0"/>
              <a:t>range</a:t>
            </a:r>
            <a:r>
              <a:rPr lang="es-MX" sz="2400" dirty="0" smtClean="0"/>
              <a:t>(120,130) ;</a:t>
            </a:r>
          </a:p>
          <a:p>
            <a:r>
              <a:rPr lang="es-MX" sz="2400" dirty="0" smtClean="0"/>
              <a:t>?&gt;</a:t>
            </a:r>
          </a:p>
          <a:p>
            <a:endParaRPr lang="es-MX" sz="2400" dirty="0" smtClean="0"/>
          </a:p>
          <a:p>
            <a:r>
              <a:rPr lang="es-MX" sz="2400" dirty="0" smtClean="0"/>
              <a:t>Esta función crea un </a:t>
            </a:r>
            <a:r>
              <a:rPr lang="es-MX" sz="2400" i="1" dirty="0" err="1" smtClean="0"/>
              <a:t>array</a:t>
            </a:r>
            <a:r>
              <a:rPr lang="es-MX" sz="2400" i="1" dirty="0" smtClean="0"/>
              <a:t>, empezando desde el índice 0 y el valor </a:t>
            </a:r>
            <a:r>
              <a:rPr lang="es-MX" sz="2400" i="1" dirty="0" smtClean="0"/>
              <a:t>120, </a:t>
            </a:r>
            <a:r>
              <a:rPr lang="es-MX" sz="2400" dirty="0" smtClean="0"/>
              <a:t>hasta </a:t>
            </a:r>
            <a:r>
              <a:rPr lang="es-MX" sz="2400" dirty="0" smtClean="0"/>
              <a:t>el índice 10 y el valor 130.</a:t>
            </a:r>
            <a:endParaRPr lang="es-MX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smtClean="0"/>
              <a:t>Iteración </a:t>
            </a:r>
            <a:r>
              <a:rPr lang="es-MX" b="1" dirty="0" smtClean="0"/>
              <a:t>sobre </a:t>
            </a:r>
            <a:r>
              <a:rPr lang="es-MX" b="1" dirty="0" err="1" smtClean="0"/>
              <a:t>arrays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428596" y="1428737"/>
            <a:ext cx="81439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 smtClean="0"/>
              <a:t>PHP nos ofrece una </a:t>
            </a:r>
            <a:r>
              <a:rPr lang="es-MX" sz="2200" dirty="0" smtClean="0"/>
              <a:t>construcción </a:t>
            </a:r>
            <a:r>
              <a:rPr lang="es-MX" sz="2200" dirty="0" smtClean="0"/>
              <a:t>del lenguaje para iterar sobre un </a:t>
            </a:r>
            <a:r>
              <a:rPr lang="es-MX" sz="2200" dirty="0" err="1" smtClean="0"/>
              <a:t>array</a:t>
            </a:r>
            <a:r>
              <a:rPr lang="es-MX" sz="2200" dirty="0" smtClean="0"/>
              <a:t>: </a:t>
            </a:r>
            <a:r>
              <a:rPr lang="es-MX" sz="2200" dirty="0" err="1" smtClean="0"/>
              <a:t>foreach</a:t>
            </a:r>
            <a:r>
              <a:rPr lang="es-MX" sz="2200" dirty="0" smtClean="0"/>
              <a:t>():</a:t>
            </a:r>
          </a:p>
          <a:p>
            <a:endParaRPr lang="es-MX" sz="2200" dirty="0" smtClean="0"/>
          </a:p>
          <a:p>
            <a:pPr lvl="6"/>
            <a:r>
              <a:rPr lang="es-MX" sz="2200" dirty="0" smtClean="0"/>
              <a:t>&lt;?</a:t>
            </a:r>
          </a:p>
          <a:p>
            <a:pPr lvl="6"/>
            <a:r>
              <a:rPr lang="es-MX" sz="2200" dirty="0" smtClean="0"/>
              <a:t>$a[1] = ’Hola mundo!’;</a:t>
            </a:r>
          </a:p>
          <a:p>
            <a:pPr lvl="6"/>
            <a:r>
              <a:rPr lang="es-MX" sz="2200" dirty="0" smtClean="0"/>
              <a:t>$a[24] = 3.1416;</a:t>
            </a:r>
          </a:p>
          <a:p>
            <a:pPr lvl="6"/>
            <a:r>
              <a:rPr lang="es-MX" sz="2200" dirty="0" smtClean="0"/>
              <a:t>$a[] = true;</a:t>
            </a:r>
          </a:p>
          <a:p>
            <a:pPr lvl="6"/>
            <a:r>
              <a:rPr lang="es-MX" sz="2200" dirty="0" smtClean="0"/>
              <a:t>// Equivale a $a[25] = true;</a:t>
            </a:r>
          </a:p>
          <a:p>
            <a:pPr lvl="6"/>
            <a:r>
              <a:rPr lang="es-MX" sz="2200" dirty="0" smtClean="0"/>
              <a:t>$a[] = </a:t>
            </a:r>
            <a:r>
              <a:rPr lang="es-MX" sz="2200" dirty="0" err="1" smtClean="0"/>
              <a:t>array</a:t>
            </a:r>
            <a:r>
              <a:rPr lang="es-MX" sz="2200" dirty="0" smtClean="0"/>
              <a:t>();</a:t>
            </a:r>
          </a:p>
          <a:p>
            <a:pPr lvl="6"/>
            <a:r>
              <a:rPr lang="es-MX" sz="2200" dirty="0" smtClean="0"/>
              <a:t>$a[] = </a:t>
            </a:r>
            <a:r>
              <a:rPr lang="es-MX" sz="2200" dirty="0" err="1" smtClean="0"/>
              <a:t>array</a:t>
            </a:r>
            <a:r>
              <a:rPr lang="es-MX" sz="2200" dirty="0" smtClean="0"/>
              <a:t>(1,2,3);</a:t>
            </a:r>
          </a:p>
          <a:p>
            <a:pPr lvl="6"/>
            <a:r>
              <a:rPr lang="es-MX" sz="2200" dirty="0" err="1" smtClean="0"/>
              <a:t>foreach</a:t>
            </a:r>
            <a:r>
              <a:rPr lang="es-MX" sz="2200" dirty="0" smtClean="0"/>
              <a:t>($a as $elemento)</a:t>
            </a:r>
          </a:p>
          <a:p>
            <a:pPr lvl="6"/>
            <a:r>
              <a:rPr lang="es-MX" sz="2200" dirty="0" smtClean="0"/>
              <a:t>{</a:t>
            </a:r>
          </a:p>
          <a:p>
            <a:pPr lvl="6"/>
            <a:r>
              <a:rPr lang="es-MX" sz="2200" dirty="0" smtClean="0"/>
              <a:t>echo $elemento;</a:t>
            </a:r>
          </a:p>
          <a:p>
            <a:pPr lvl="6"/>
            <a:r>
              <a:rPr lang="es-MX" sz="2200" dirty="0" smtClean="0"/>
              <a:t>}</a:t>
            </a:r>
          </a:p>
          <a:p>
            <a:pPr lvl="6"/>
            <a:r>
              <a:rPr lang="es-MX" sz="2200" dirty="0" smtClean="0"/>
              <a:t>?&gt;</a:t>
            </a:r>
            <a:endParaRPr lang="es-MX" sz="2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smtClean="0"/>
              <a:t>Iteración sobre </a:t>
            </a:r>
            <a:r>
              <a:rPr lang="es-MX" b="1" dirty="0" err="1" smtClean="0"/>
              <a:t>arrays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42910" y="1643050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err="1" smtClean="0"/>
              <a:t>foreach</a:t>
            </a:r>
            <a:r>
              <a:rPr lang="es-MX" sz="2000" b="1" dirty="0" smtClean="0"/>
              <a:t>() </a:t>
            </a:r>
            <a:r>
              <a:rPr lang="es-MX" sz="2000" dirty="0" smtClean="0"/>
              <a:t>hace todo el trabajo por nosotros, sin posibilidad de error. </a:t>
            </a:r>
            <a:r>
              <a:rPr lang="es-MX" sz="2000" dirty="0" smtClean="0"/>
              <a:t>Además</a:t>
            </a:r>
            <a:r>
              <a:rPr lang="es-MX" sz="2000" dirty="0" smtClean="0"/>
              <a:t>, si queremos podemos </a:t>
            </a:r>
            <a:r>
              <a:rPr lang="es-MX" sz="2000" dirty="0" smtClean="0"/>
              <a:t>también obtener cada </a:t>
            </a:r>
            <a:r>
              <a:rPr lang="es-MX" sz="2000" dirty="0" smtClean="0"/>
              <a:t>par clave/valor, de la </a:t>
            </a:r>
            <a:r>
              <a:rPr lang="es-MX" sz="2000" dirty="0" smtClean="0"/>
              <a:t>siguiente manera</a:t>
            </a:r>
            <a:r>
              <a:rPr lang="es-MX" sz="2000" dirty="0" smtClean="0"/>
              <a:t>:</a:t>
            </a:r>
            <a:endParaRPr lang="es-MX" sz="2000" dirty="0" smtClean="0"/>
          </a:p>
          <a:p>
            <a:endParaRPr lang="es-MX" sz="2000" dirty="0" smtClean="0"/>
          </a:p>
          <a:p>
            <a:r>
              <a:rPr lang="es-MX" sz="2000" dirty="0" smtClean="0"/>
              <a:t>&lt;?</a:t>
            </a:r>
            <a:endParaRPr lang="es-MX" sz="2000" dirty="0" smtClean="0"/>
          </a:p>
          <a:p>
            <a:r>
              <a:rPr lang="es-MX" sz="2000" dirty="0" smtClean="0"/>
              <a:t>$personas[12345678] = </a:t>
            </a:r>
            <a:r>
              <a:rPr lang="es-MX" sz="2000" dirty="0" smtClean="0"/>
              <a:t>’Pedro;</a:t>
            </a:r>
            <a:endParaRPr lang="es-MX" sz="2000" dirty="0" smtClean="0"/>
          </a:p>
          <a:p>
            <a:r>
              <a:rPr lang="es-MX" sz="2000" dirty="0" smtClean="0"/>
              <a:t>$personas[20300400] = </a:t>
            </a:r>
            <a:r>
              <a:rPr lang="es-MX" sz="2000" dirty="0" smtClean="0"/>
              <a:t>’Elena’;</a:t>
            </a:r>
            <a:endParaRPr lang="es-MX" sz="2000" dirty="0" smtClean="0"/>
          </a:p>
          <a:p>
            <a:r>
              <a:rPr lang="es-MX" sz="2000" dirty="0" smtClean="0"/>
              <a:t>$personas[45268732] = </a:t>
            </a:r>
            <a:r>
              <a:rPr lang="es-MX" sz="2000" dirty="0" smtClean="0"/>
              <a:t>’</a:t>
            </a:r>
            <a:r>
              <a:rPr lang="es-MX" sz="2000" dirty="0" err="1" smtClean="0"/>
              <a:t>Sofia</a:t>
            </a:r>
            <a:r>
              <a:rPr lang="es-MX" sz="2000" dirty="0" smtClean="0"/>
              <a:t>’;</a:t>
            </a:r>
            <a:endParaRPr lang="es-MX" sz="2000" dirty="0" smtClean="0"/>
          </a:p>
          <a:p>
            <a:r>
              <a:rPr lang="es-MX" sz="2000" dirty="0" smtClean="0"/>
              <a:t>$personas[21459870] = </a:t>
            </a:r>
            <a:r>
              <a:rPr lang="es-MX" sz="2000" dirty="0" smtClean="0"/>
              <a:t>’Marco’;</a:t>
            </a:r>
            <a:endParaRPr lang="es-MX" sz="2000" dirty="0" smtClean="0"/>
          </a:p>
          <a:p>
            <a:r>
              <a:rPr lang="es-MX" sz="2000" dirty="0" err="1" smtClean="0"/>
              <a:t>foreach</a:t>
            </a:r>
            <a:r>
              <a:rPr lang="es-MX" sz="2000" dirty="0" smtClean="0"/>
              <a:t>($personas as $</a:t>
            </a:r>
            <a:r>
              <a:rPr lang="es-MX" sz="2000" dirty="0" err="1" smtClean="0"/>
              <a:t>dni</a:t>
            </a:r>
            <a:r>
              <a:rPr lang="es-MX" sz="2000" dirty="0" smtClean="0"/>
              <a:t> =&gt; $nombre)</a:t>
            </a:r>
          </a:p>
          <a:p>
            <a:r>
              <a:rPr lang="es-MX" sz="2000" dirty="0" smtClean="0"/>
              <a:t>{</a:t>
            </a:r>
          </a:p>
          <a:p>
            <a:r>
              <a:rPr lang="es-MX" sz="2000" dirty="0" smtClean="0"/>
              <a:t>echo "$nombre tiene el DNI </a:t>
            </a:r>
            <a:r>
              <a:rPr lang="es-MX" sz="2000" dirty="0" smtClean="0"/>
              <a:t>número </a:t>
            </a:r>
            <a:r>
              <a:rPr lang="es-MX" sz="2000" dirty="0" smtClean="0"/>
              <a:t>$</a:t>
            </a:r>
            <a:r>
              <a:rPr lang="es-MX" sz="2000" dirty="0" err="1" smtClean="0"/>
              <a:t>dni</a:t>
            </a:r>
            <a:r>
              <a:rPr lang="es-MX" sz="2000" dirty="0" smtClean="0"/>
              <a:t> &lt;</a:t>
            </a:r>
            <a:r>
              <a:rPr lang="es-MX" sz="2000" dirty="0" err="1" smtClean="0"/>
              <a:t>br</a:t>
            </a:r>
            <a:r>
              <a:rPr lang="es-MX" sz="2000" dirty="0" smtClean="0"/>
              <a:t>/&gt;";</a:t>
            </a:r>
          </a:p>
          <a:p>
            <a:r>
              <a:rPr lang="es-MX" sz="2000" dirty="0" smtClean="0"/>
              <a:t>}</a:t>
            </a:r>
          </a:p>
          <a:p>
            <a:r>
              <a:rPr lang="es-MX" sz="2000" dirty="0" smtClean="0"/>
              <a:t>?&gt;</a:t>
            </a:r>
            <a:endParaRPr lang="es-MX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array push(), array pop(), array shift(), array </a:t>
            </a:r>
            <a:r>
              <a:rPr lang="en-US" b="1" dirty="0" err="1" smtClean="0"/>
              <a:t>unshift</a:t>
            </a:r>
            <a:r>
              <a:rPr lang="en-US" b="1" dirty="0" smtClean="0"/>
              <a:t>()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57158" y="1571612"/>
            <a:ext cx="84296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/>
              <a:t>Pilas y colas</a:t>
            </a:r>
          </a:p>
          <a:p>
            <a:endParaRPr lang="es-MX" sz="2000" dirty="0" smtClean="0"/>
          </a:p>
          <a:p>
            <a:r>
              <a:rPr lang="es-MX" sz="2000" dirty="0" err="1" smtClean="0"/>
              <a:t>array</a:t>
            </a:r>
            <a:r>
              <a:rPr lang="es-MX" sz="2000" dirty="0" smtClean="0"/>
              <a:t> </a:t>
            </a:r>
            <a:r>
              <a:rPr lang="es-MX" sz="2000" dirty="0" err="1" smtClean="0"/>
              <a:t>push</a:t>
            </a:r>
            <a:r>
              <a:rPr lang="es-MX" sz="2000" dirty="0" smtClean="0"/>
              <a:t>() - Como [ ],  </a:t>
            </a:r>
            <a:r>
              <a:rPr lang="es-MX" sz="2000" dirty="0" smtClean="0"/>
              <a:t>añade </a:t>
            </a:r>
            <a:r>
              <a:rPr lang="es-MX" sz="2000" dirty="0" smtClean="0"/>
              <a:t>un elemento al final del </a:t>
            </a:r>
            <a:r>
              <a:rPr lang="es-MX" sz="2000" dirty="0" err="1" smtClean="0"/>
              <a:t>array</a:t>
            </a:r>
            <a:r>
              <a:rPr lang="es-MX" sz="2000" dirty="0" smtClean="0"/>
              <a:t> (aunque puede </a:t>
            </a:r>
            <a:r>
              <a:rPr lang="es-MX" sz="2000" dirty="0" smtClean="0"/>
              <a:t>a</a:t>
            </a:r>
            <a:r>
              <a:rPr lang="es-MX" sz="2000" dirty="0" smtClean="0"/>
              <a:t>ñ</a:t>
            </a:r>
            <a:r>
              <a:rPr lang="es-MX" sz="2000" dirty="0" smtClean="0"/>
              <a:t>adir </a:t>
            </a:r>
            <a:r>
              <a:rPr lang="es-MX" sz="2000" dirty="0" smtClean="0"/>
              <a:t>varios a la vez</a:t>
            </a:r>
            <a:r>
              <a:rPr lang="es-MX" sz="2000" dirty="0" smtClean="0"/>
              <a:t>).</a:t>
            </a:r>
          </a:p>
          <a:p>
            <a:endParaRPr lang="es-MX" sz="2000" dirty="0" smtClean="0"/>
          </a:p>
          <a:p>
            <a:r>
              <a:rPr lang="es-MX" sz="2000" dirty="0" err="1" smtClean="0"/>
              <a:t>array</a:t>
            </a:r>
            <a:r>
              <a:rPr lang="es-MX" sz="2000" dirty="0" smtClean="0"/>
              <a:t> pop() - Elimina el </a:t>
            </a:r>
            <a:r>
              <a:rPr lang="es-MX" sz="2000" dirty="0" smtClean="0"/>
              <a:t>último </a:t>
            </a:r>
            <a:r>
              <a:rPr lang="es-MX" sz="2000" dirty="0" smtClean="0"/>
              <a:t>elemento de un </a:t>
            </a:r>
            <a:r>
              <a:rPr lang="es-MX" sz="2000" dirty="0" err="1" smtClean="0"/>
              <a:t>array</a:t>
            </a:r>
            <a:r>
              <a:rPr lang="es-MX" sz="2000" dirty="0" smtClean="0"/>
              <a:t> y devuelve su valor</a:t>
            </a:r>
            <a:r>
              <a:rPr lang="es-MX" sz="2000" dirty="0" smtClean="0"/>
              <a:t>.</a:t>
            </a:r>
          </a:p>
          <a:p>
            <a:endParaRPr lang="es-MX" sz="2000" dirty="0" smtClean="0"/>
          </a:p>
          <a:p>
            <a:r>
              <a:rPr lang="es-MX" sz="2000" dirty="0" err="1" smtClean="0"/>
              <a:t>array</a:t>
            </a:r>
            <a:r>
              <a:rPr lang="es-MX" sz="2000" dirty="0" smtClean="0"/>
              <a:t> </a:t>
            </a:r>
            <a:r>
              <a:rPr lang="es-MX" sz="2000" dirty="0" err="1" smtClean="0"/>
              <a:t>shift</a:t>
            </a:r>
            <a:r>
              <a:rPr lang="es-MX" sz="2000" dirty="0" smtClean="0"/>
              <a:t>() - Elimina el primer elemento en un </a:t>
            </a:r>
            <a:r>
              <a:rPr lang="es-MX" sz="2000" dirty="0" err="1" smtClean="0"/>
              <a:t>array</a:t>
            </a:r>
            <a:r>
              <a:rPr lang="es-MX" sz="2000" dirty="0" smtClean="0"/>
              <a:t> (normalmente el que </a:t>
            </a:r>
            <a:r>
              <a:rPr lang="es-MX" sz="2000" dirty="0" smtClean="0"/>
              <a:t>est</a:t>
            </a:r>
            <a:r>
              <a:rPr lang="es-MX" sz="2000" dirty="0" smtClean="0"/>
              <a:t>é</a:t>
            </a:r>
            <a:r>
              <a:rPr lang="es-MX" sz="2000" dirty="0" smtClean="0"/>
              <a:t> </a:t>
            </a:r>
            <a:r>
              <a:rPr lang="es-MX" sz="2000" dirty="0" smtClean="0"/>
              <a:t>en la </a:t>
            </a:r>
            <a:r>
              <a:rPr lang="es-MX" sz="2000" dirty="0" smtClean="0"/>
              <a:t>posición </a:t>
            </a:r>
            <a:r>
              <a:rPr lang="es-MX" sz="2000" dirty="0" smtClean="0"/>
              <a:t>cero), y </a:t>
            </a:r>
            <a:r>
              <a:rPr lang="es-MX" sz="2000" dirty="0" smtClean="0"/>
              <a:t>desplaza (</a:t>
            </a:r>
            <a:r>
              <a:rPr lang="es-MX" sz="2000" dirty="0" err="1" smtClean="0"/>
              <a:t>renumera</a:t>
            </a:r>
            <a:r>
              <a:rPr lang="es-MX" sz="2000" dirty="0" smtClean="0"/>
              <a:t>) el resto de elementos</a:t>
            </a:r>
            <a:r>
              <a:rPr lang="es-MX" sz="2000" dirty="0" smtClean="0"/>
              <a:t>.</a:t>
            </a:r>
          </a:p>
          <a:p>
            <a:endParaRPr lang="es-MX" sz="2000" dirty="0" smtClean="0"/>
          </a:p>
          <a:p>
            <a:r>
              <a:rPr lang="es-MX" sz="2000" dirty="0" err="1" smtClean="0"/>
              <a:t>array</a:t>
            </a:r>
            <a:r>
              <a:rPr lang="es-MX" sz="2000" dirty="0" smtClean="0"/>
              <a:t> </a:t>
            </a:r>
            <a:r>
              <a:rPr lang="es-MX" sz="2000" dirty="0" err="1" smtClean="0"/>
              <a:t>unshift</a:t>
            </a:r>
            <a:r>
              <a:rPr lang="es-MX" sz="2000" dirty="0" smtClean="0"/>
              <a:t> - </a:t>
            </a:r>
            <a:r>
              <a:rPr lang="es-MX" sz="2000" dirty="0" smtClean="0"/>
              <a:t>Añade </a:t>
            </a:r>
            <a:r>
              <a:rPr lang="es-MX" sz="2000" dirty="0" smtClean="0"/>
              <a:t>un elemento (o varios) al principio de un </a:t>
            </a:r>
            <a:r>
              <a:rPr lang="es-MX" sz="2000" dirty="0" err="1" smtClean="0"/>
              <a:t>array</a:t>
            </a:r>
            <a:r>
              <a:rPr lang="es-MX" sz="2000" dirty="0" smtClean="0"/>
              <a:t>, y desplaza (</a:t>
            </a:r>
            <a:r>
              <a:rPr lang="es-MX" sz="2000" dirty="0" err="1" smtClean="0"/>
              <a:t>renumera</a:t>
            </a:r>
            <a:r>
              <a:rPr lang="es-MX" sz="2000" dirty="0" smtClean="0"/>
              <a:t>) el resto</a:t>
            </a:r>
            <a:r>
              <a:rPr lang="es-MX" sz="2000" dirty="0" smtClean="0"/>
              <a:t>.</a:t>
            </a:r>
          </a:p>
          <a:p>
            <a:endParaRPr lang="es-MX" sz="2000" dirty="0" smtClean="0"/>
          </a:p>
          <a:p>
            <a:r>
              <a:rPr lang="es-MX" sz="2000" b="1" dirty="0" smtClean="0"/>
              <a:t>Para crear una pila, usaremos </a:t>
            </a:r>
            <a:r>
              <a:rPr lang="es-MX" sz="2000" b="1" dirty="0" err="1" smtClean="0"/>
              <a:t>array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push</a:t>
            </a:r>
            <a:r>
              <a:rPr lang="es-MX" sz="2000" b="1" dirty="0" smtClean="0"/>
              <a:t>() y </a:t>
            </a:r>
            <a:r>
              <a:rPr lang="es-MX" sz="2000" b="1" dirty="0" err="1" smtClean="0"/>
              <a:t>array</a:t>
            </a:r>
            <a:r>
              <a:rPr lang="es-MX" sz="2000" b="1" dirty="0" smtClean="0"/>
              <a:t> pop(). Para crear una cola se puede usar </a:t>
            </a:r>
            <a:r>
              <a:rPr lang="es-MX" sz="2000" b="1" dirty="0" err="1" smtClean="0"/>
              <a:t>array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push</a:t>
            </a:r>
            <a:r>
              <a:rPr lang="es-MX" sz="2000" b="1" dirty="0" smtClean="0"/>
              <a:t>() y </a:t>
            </a:r>
            <a:r>
              <a:rPr lang="es-MX" sz="2000" b="1" dirty="0" err="1" smtClean="0"/>
              <a:t>array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shift</a:t>
            </a:r>
            <a:r>
              <a:rPr lang="es-MX" sz="2000" b="1" dirty="0" smtClean="0"/>
              <a:t>().</a:t>
            </a:r>
            <a:endParaRPr lang="es-MX" sz="2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err="1" smtClean="0"/>
              <a:t>explode</a:t>
            </a:r>
            <a:r>
              <a:rPr lang="es-MX" b="1" dirty="0" smtClean="0"/>
              <a:t>(), </a:t>
            </a:r>
            <a:r>
              <a:rPr lang="es-MX" b="1" dirty="0" err="1" smtClean="0"/>
              <a:t>implode</a:t>
            </a:r>
            <a:r>
              <a:rPr lang="es-MX" b="1" dirty="0" smtClean="0"/>
              <a:t>()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57158" y="1500174"/>
            <a:ext cx="84296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200" dirty="0" smtClean="0"/>
              <a:t>Se pueden convertir </a:t>
            </a:r>
            <a:r>
              <a:rPr lang="es-MX" sz="2200" dirty="0" err="1" smtClean="0"/>
              <a:t>arrays</a:t>
            </a:r>
            <a:r>
              <a:rPr lang="es-MX" sz="2200" dirty="0" smtClean="0"/>
              <a:t> a cadenas y viceversa, de manera muy </a:t>
            </a:r>
            <a:r>
              <a:rPr lang="es-MX" sz="2200" dirty="0" smtClean="0"/>
              <a:t>cómoda </a:t>
            </a:r>
            <a:r>
              <a:rPr lang="es-MX" sz="2200" dirty="0" smtClean="0"/>
              <a:t>en muchas ocasiones, con </a:t>
            </a:r>
            <a:r>
              <a:rPr lang="es-MX" sz="2200" dirty="0" err="1" smtClean="0"/>
              <a:t>explode</a:t>
            </a:r>
            <a:r>
              <a:rPr lang="es-MX" sz="2200" dirty="0" smtClean="0"/>
              <a:t>() </a:t>
            </a:r>
            <a:r>
              <a:rPr lang="es-MX" sz="2200" dirty="0" smtClean="0"/>
              <a:t>e </a:t>
            </a:r>
            <a:r>
              <a:rPr lang="es-MX" sz="2200" dirty="0" err="1" smtClean="0"/>
              <a:t>implide</a:t>
            </a:r>
            <a:r>
              <a:rPr lang="es-MX" sz="2200" dirty="0" smtClean="0"/>
              <a:t>(). </a:t>
            </a:r>
            <a:r>
              <a:rPr lang="es-MX" sz="2200" dirty="0" err="1" smtClean="0"/>
              <a:t>explode</a:t>
            </a:r>
            <a:r>
              <a:rPr lang="es-MX" sz="2200" dirty="0" smtClean="0"/>
              <a:t>() </a:t>
            </a:r>
            <a:r>
              <a:rPr lang="es-MX" sz="2200" dirty="0" smtClean="0"/>
              <a:t>dividirá </a:t>
            </a:r>
            <a:r>
              <a:rPr lang="es-MX" sz="2200" dirty="0" smtClean="0"/>
              <a:t>una cadena en varios trozos (un </a:t>
            </a:r>
            <a:r>
              <a:rPr lang="es-MX" sz="2200" dirty="0" err="1" smtClean="0"/>
              <a:t>array</a:t>
            </a:r>
            <a:r>
              <a:rPr lang="es-MX" sz="2200" dirty="0" smtClean="0"/>
              <a:t> de cadenas), haciendo la </a:t>
            </a:r>
            <a:r>
              <a:rPr lang="es-MX" sz="2200" dirty="0" smtClean="0"/>
              <a:t>división </a:t>
            </a:r>
            <a:r>
              <a:rPr lang="es-MX" sz="2200" dirty="0" smtClean="0"/>
              <a:t>por un separador </a:t>
            </a:r>
            <a:r>
              <a:rPr lang="es-MX" sz="2200" dirty="0" smtClean="0"/>
              <a:t>que le </a:t>
            </a:r>
            <a:r>
              <a:rPr lang="es-MX" sz="2200" dirty="0" smtClean="0"/>
              <a:t>especifiquemos. </a:t>
            </a:r>
            <a:r>
              <a:rPr lang="es-MX" sz="2200" dirty="0" err="1" smtClean="0"/>
              <a:t>implode</a:t>
            </a:r>
            <a:r>
              <a:rPr lang="es-MX" sz="2200" dirty="0" smtClean="0"/>
              <a:t>() </a:t>
            </a:r>
            <a:r>
              <a:rPr lang="es-MX" sz="2200" dirty="0" smtClean="0"/>
              <a:t>har</a:t>
            </a:r>
            <a:r>
              <a:rPr lang="es-MX" sz="2200" dirty="0" smtClean="0"/>
              <a:t>á</a:t>
            </a:r>
            <a:r>
              <a:rPr lang="es-MX" sz="2200" dirty="0" smtClean="0"/>
              <a:t> </a:t>
            </a:r>
            <a:r>
              <a:rPr lang="es-MX" sz="2200" dirty="0" smtClean="0"/>
              <a:t>lo contrario, “</a:t>
            </a:r>
            <a:r>
              <a:rPr lang="es-MX" sz="2200" dirty="0" err="1" smtClean="0"/>
              <a:t>uniendo”todos</a:t>
            </a:r>
            <a:r>
              <a:rPr lang="es-MX" sz="2200" dirty="0" smtClean="0"/>
              <a:t> los elementos de un </a:t>
            </a:r>
            <a:r>
              <a:rPr lang="es-MX" sz="2200" dirty="0" err="1" smtClean="0"/>
              <a:t>array</a:t>
            </a:r>
            <a:r>
              <a:rPr lang="es-MX" sz="2200" dirty="0" smtClean="0"/>
              <a:t> en una misma cadena:</a:t>
            </a:r>
            <a:endParaRPr lang="es-MX" sz="2200" dirty="0" smtClean="0"/>
          </a:p>
          <a:p>
            <a:pPr lvl="5"/>
            <a:r>
              <a:rPr lang="es-MX" sz="2200" dirty="0" smtClean="0"/>
              <a:t>&lt;?</a:t>
            </a:r>
            <a:endParaRPr lang="es-MX" sz="2200" dirty="0" smtClean="0"/>
          </a:p>
          <a:p>
            <a:pPr lvl="5"/>
            <a:r>
              <a:rPr lang="es-MX" sz="2200" dirty="0" smtClean="0"/>
              <a:t>$frase = "En un lugar de la mancha";</a:t>
            </a:r>
          </a:p>
          <a:p>
            <a:pPr lvl="5"/>
            <a:r>
              <a:rPr lang="es-MX" sz="2200" dirty="0" smtClean="0"/>
              <a:t>$palabras = </a:t>
            </a:r>
            <a:r>
              <a:rPr lang="es-MX" sz="2200" dirty="0" err="1" smtClean="0"/>
              <a:t>explode</a:t>
            </a:r>
            <a:r>
              <a:rPr lang="es-MX" sz="2200" dirty="0" smtClean="0"/>
              <a:t>(’ ’,$frase);</a:t>
            </a:r>
          </a:p>
          <a:p>
            <a:pPr lvl="5"/>
            <a:r>
              <a:rPr lang="es-MX" sz="2200" dirty="0" smtClean="0"/>
              <a:t>$frase = </a:t>
            </a:r>
            <a:r>
              <a:rPr lang="es-MX" sz="2200" dirty="0" err="1" smtClean="0"/>
              <a:t>implode</a:t>
            </a:r>
            <a:r>
              <a:rPr lang="es-MX" sz="2200" dirty="0" smtClean="0"/>
              <a:t> (’-’,$palabras);</a:t>
            </a:r>
          </a:p>
          <a:p>
            <a:pPr lvl="5"/>
            <a:r>
              <a:rPr lang="es-MX" sz="2200" dirty="0" smtClean="0"/>
              <a:t>echo $frase;</a:t>
            </a:r>
          </a:p>
          <a:p>
            <a:pPr lvl="5"/>
            <a:r>
              <a:rPr lang="es-MX" sz="2200" dirty="0" smtClean="0"/>
              <a:t>// En-un-lugar-de-la-mancha</a:t>
            </a:r>
          </a:p>
          <a:p>
            <a:pPr lvl="5"/>
            <a:r>
              <a:rPr lang="es-MX" sz="2200" dirty="0" smtClean="0"/>
              <a:t>?&gt;</a:t>
            </a:r>
            <a:endParaRPr lang="es-MX" sz="2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dirty="0" smtClean="0"/>
              <a:t>Ordenamiento de una matriz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57158" y="1643050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MX" sz="2400" dirty="0" err="1" smtClean="0"/>
              <a:t>sort</a:t>
            </a:r>
            <a:r>
              <a:rPr lang="es-MX" sz="2400" dirty="0" smtClean="0"/>
              <a:t> ($matriz) </a:t>
            </a:r>
            <a:r>
              <a:rPr lang="es-MX" sz="2400" dirty="0" smtClean="0"/>
              <a:t>		ordena </a:t>
            </a:r>
            <a:r>
              <a:rPr lang="es-MX" sz="2400" dirty="0" smtClean="0"/>
              <a:t>los elementos</a:t>
            </a:r>
            <a:r>
              <a:rPr lang="es-MX" sz="2400" dirty="0" smtClean="0"/>
              <a:t>.</a:t>
            </a:r>
          </a:p>
          <a:p>
            <a:pPr>
              <a:lnSpc>
                <a:spcPct val="90000"/>
              </a:lnSpc>
            </a:pPr>
            <a:endParaRPr lang="es-MX" sz="2400" dirty="0" smtClean="0"/>
          </a:p>
          <a:p>
            <a:pPr>
              <a:lnSpc>
                <a:spcPct val="90000"/>
              </a:lnSpc>
            </a:pPr>
            <a:r>
              <a:rPr lang="es-MX" sz="2400" dirty="0" err="1" smtClean="0"/>
              <a:t>rsort</a:t>
            </a:r>
            <a:r>
              <a:rPr lang="es-MX" sz="2400" dirty="0" smtClean="0"/>
              <a:t> ($matriz) </a:t>
            </a:r>
            <a:r>
              <a:rPr lang="es-MX" sz="2400" dirty="0" smtClean="0"/>
              <a:t>	ordena </a:t>
            </a:r>
            <a:r>
              <a:rPr lang="es-MX" sz="2400" dirty="0" smtClean="0"/>
              <a:t>en sentido descendente.</a:t>
            </a:r>
          </a:p>
          <a:p>
            <a:pPr>
              <a:lnSpc>
                <a:spcPct val="90000"/>
              </a:lnSpc>
            </a:pPr>
            <a:endParaRPr lang="es-MX" sz="2400" dirty="0" smtClean="0"/>
          </a:p>
          <a:p>
            <a:pPr>
              <a:lnSpc>
                <a:spcPct val="90000"/>
              </a:lnSpc>
            </a:pPr>
            <a:r>
              <a:rPr lang="es-MX" sz="2400" dirty="0" err="1" smtClean="0"/>
              <a:t>asort</a:t>
            </a:r>
            <a:r>
              <a:rPr lang="es-MX" sz="2400" dirty="0" smtClean="0"/>
              <a:t> </a:t>
            </a:r>
            <a:r>
              <a:rPr lang="es-MX" sz="2400" dirty="0" smtClean="0"/>
              <a:t>($matriz) </a:t>
            </a:r>
            <a:r>
              <a:rPr lang="es-MX" sz="2400" dirty="0" smtClean="0"/>
              <a:t>	ordena </a:t>
            </a:r>
            <a:r>
              <a:rPr lang="es-MX" sz="2400" dirty="0" smtClean="0"/>
              <a:t>una matriz asociativa.</a:t>
            </a:r>
          </a:p>
          <a:p>
            <a:pPr>
              <a:lnSpc>
                <a:spcPct val="90000"/>
              </a:lnSpc>
            </a:pPr>
            <a:endParaRPr lang="es-MX" sz="2400" dirty="0" smtClean="0"/>
          </a:p>
          <a:p>
            <a:pPr>
              <a:lnSpc>
                <a:spcPct val="90000"/>
              </a:lnSpc>
            </a:pPr>
            <a:r>
              <a:rPr lang="es-MX" sz="2400" dirty="0" err="1" smtClean="0"/>
              <a:t>arsort</a:t>
            </a:r>
            <a:r>
              <a:rPr lang="es-MX" sz="2400" dirty="0" smtClean="0"/>
              <a:t>($matriz) </a:t>
            </a:r>
            <a:r>
              <a:rPr lang="es-MX" sz="2400" dirty="0" smtClean="0"/>
              <a:t>	ordena </a:t>
            </a:r>
            <a:r>
              <a:rPr lang="es-MX" sz="2400" dirty="0" smtClean="0"/>
              <a:t>una matriz asociativa en sentido descendente.</a:t>
            </a:r>
          </a:p>
          <a:p>
            <a:pPr>
              <a:lnSpc>
                <a:spcPct val="90000"/>
              </a:lnSpc>
            </a:pPr>
            <a:endParaRPr lang="es-MX" sz="2400" dirty="0" smtClean="0"/>
          </a:p>
          <a:p>
            <a:pPr>
              <a:lnSpc>
                <a:spcPct val="90000"/>
              </a:lnSpc>
            </a:pPr>
            <a:r>
              <a:rPr lang="es-MX" sz="2400" dirty="0" smtClean="0"/>
              <a:t>Para </a:t>
            </a:r>
            <a:r>
              <a:rPr lang="es-MX" sz="2400" dirty="0" smtClean="0"/>
              <a:t>ordenar por clave utilice </a:t>
            </a:r>
            <a:r>
              <a:rPr lang="es-MX" sz="2400" dirty="0" err="1" smtClean="0"/>
              <a:t>ksort</a:t>
            </a:r>
            <a:r>
              <a:rPr lang="es-MX" sz="2400" dirty="0" smtClean="0"/>
              <a:t>() y </a:t>
            </a:r>
            <a:r>
              <a:rPr lang="es-MX" sz="2400" dirty="0" err="1" smtClean="0"/>
              <a:t>krsort</a:t>
            </a:r>
            <a:r>
              <a:rPr lang="es-MX" sz="2400" dirty="0" smtClean="0"/>
              <a:t>() </a:t>
            </a:r>
            <a:endParaRPr lang="es-E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357166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Ahora realizaremos un ejemplo con mas  </a:t>
            </a:r>
            <a:r>
              <a:rPr lang="es-MX" sz="2400" dirty="0" smtClean="0"/>
              <a:t>de un IF </a:t>
            </a:r>
            <a:r>
              <a:rPr lang="es-MX" sz="2400" dirty="0"/>
              <a:t>el cual consistirá en un </a:t>
            </a:r>
            <a:r>
              <a:rPr lang="es-MX" sz="2400" dirty="0" smtClean="0"/>
              <a:t>pequeño juego </a:t>
            </a:r>
            <a:r>
              <a:rPr lang="es-MX" sz="2400" dirty="0"/>
              <a:t>de </a:t>
            </a:r>
            <a:r>
              <a:rPr lang="es-MX" sz="2400" dirty="0" smtClean="0"/>
              <a:t>adivinanzas, necesitaremos dos archivos </a:t>
            </a:r>
            <a:r>
              <a:rPr lang="es-MX" sz="2400" i="1" dirty="0" smtClean="0"/>
              <a:t>adivina.htm </a:t>
            </a:r>
            <a:r>
              <a:rPr lang="es-MX" sz="2400" i="1" dirty="0"/>
              <a:t>y </a:t>
            </a:r>
            <a:r>
              <a:rPr lang="es-MX" sz="2400" i="1" dirty="0" smtClean="0"/>
              <a:t>adivina.php.</a:t>
            </a:r>
            <a:endParaRPr lang="es-MX" sz="2400" dirty="0"/>
          </a:p>
        </p:txBody>
      </p:sp>
      <p:sp>
        <p:nvSpPr>
          <p:cNvPr id="3" name="2 Rectángulo"/>
          <p:cNvSpPr/>
          <p:nvPr/>
        </p:nvSpPr>
        <p:spPr>
          <a:xfrm>
            <a:off x="857224" y="2214554"/>
            <a:ext cx="72866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&lt;HTML&gt;</a:t>
            </a:r>
          </a:p>
          <a:p>
            <a:r>
              <a:rPr lang="es-MX" sz="2400" dirty="0"/>
              <a:t>&lt;BODY&gt;</a:t>
            </a:r>
          </a:p>
          <a:p>
            <a:r>
              <a:rPr lang="es-MX" sz="2400" dirty="0"/>
              <a:t>&lt;FORM METHOD=GET ACTION="</a:t>
            </a:r>
            <a:r>
              <a:rPr lang="es-MX" sz="2400" b="1" dirty="0"/>
              <a:t>adivina.php"&gt;</a:t>
            </a:r>
          </a:p>
          <a:p>
            <a:r>
              <a:rPr lang="es-MX" sz="2400" dirty="0"/>
              <a:t>En que numero del 1 al 10 estoy pensando?</a:t>
            </a:r>
          </a:p>
          <a:p>
            <a:r>
              <a:rPr lang="en-US" sz="2400" dirty="0"/>
              <a:t>&lt;INPUT NAME="</a:t>
            </a:r>
            <a:r>
              <a:rPr lang="en-US" sz="2400" dirty="0" err="1"/>
              <a:t>adivina</a:t>
            </a:r>
            <a:r>
              <a:rPr lang="en-US" sz="2400" dirty="0"/>
              <a:t>" TYPE="Text"&gt;</a:t>
            </a:r>
          </a:p>
          <a:p>
            <a:r>
              <a:rPr lang="es-MX" sz="2400" dirty="0"/>
              <a:t>&lt;BR&gt;</a:t>
            </a:r>
          </a:p>
          <a:p>
            <a:r>
              <a:rPr lang="es-MX" sz="2400" dirty="0"/>
              <a:t>&lt;BR&gt;</a:t>
            </a:r>
          </a:p>
          <a:p>
            <a:r>
              <a:rPr lang="es-MX" sz="2400" dirty="0"/>
              <a:t>&lt;INPUT TYPE=SUBMIT&gt;</a:t>
            </a:r>
          </a:p>
          <a:p>
            <a:r>
              <a:rPr lang="es-MX" sz="2400" dirty="0"/>
              <a:t>&lt;/FORM&gt;</a:t>
            </a:r>
          </a:p>
          <a:p>
            <a:r>
              <a:rPr lang="es-MX" sz="2400" dirty="0"/>
              <a:t>&lt;/BODY&gt;</a:t>
            </a:r>
          </a:p>
          <a:p>
            <a:r>
              <a:rPr lang="es-MX" sz="2400" dirty="0"/>
              <a:t>&lt;/HTML&gt;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00430" y="171448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adivina.html</a:t>
            </a:r>
            <a:endParaRPr lang="es-MX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071546"/>
            <a:ext cx="82868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&lt;HTML&gt;</a:t>
            </a:r>
          </a:p>
          <a:p>
            <a:r>
              <a:rPr lang="es-MX" sz="2000" dirty="0"/>
              <a:t>&lt;HEAD&gt;&lt;/HEAD&gt;</a:t>
            </a:r>
          </a:p>
          <a:p>
            <a:r>
              <a:rPr lang="es-MX" sz="2000" dirty="0"/>
              <a:t>&lt;BODY&gt;</a:t>
            </a:r>
          </a:p>
          <a:p>
            <a:r>
              <a:rPr lang="es-MX" sz="2000" dirty="0"/>
              <a:t>&lt;?</a:t>
            </a:r>
            <a:r>
              <a:rPr lang="es-MX" sz="2000" dirty="0" err="1"/>
              <a:t>php</a:t>
            </a:r>
            <a:endParaRPr lang="es-MX" sz="2000" dirty="0"/>
          </a:p>
          <a:p>
            <a:pPr lvl="1"/>
            <a:r>
              <a:rPr lang="es-MX" sz="2000" dirty="0" smtClean="0"/>
              <a:t>$</a:t>
            </a:r>
            <a:r>
              <a:rPr lang="es-MX" sz="2000" dirty="0"/>
              <a:t>Numero = rand(1,10);</a:t>
            </a:r>
          </a:p>
          <a:p>
            <a:pPr lvl="1"/>
            <a:r>
              <a:rPr lang="es-MX" sz="2000" dirty="0" err="1"/>
              <a:t>if</a:t>
            </a:r>
            <a:r>
              <a:rPr lang="es-MX" sz="2000" dirty="0"/>
              <a:t> ($adivina &gt; $Numero) {</a:t>
            </a:r>
          </a:p>
          <a:p>
            <a:pPr lvl="2"/>
            <a:r>
              <a:rPr lang="es-MX" sz="2000" dirty="0"/>
              <a:t>echo "Fue muy grande"; echo "&lt;BR&gt;Yo pensé el número</a:t>
            </a:r>
          </a:p>
          <a:p>
            <a:pPr lvl="2"/>
            <a:r>
              <a:rPr lang="es-MX" sz="2000" dirty="0"/>
              <a:t>$Numero. Lo siento no ";</a:t>
            </a:r>
          </a:p>
          <a:p>
            <a:r>
              <a:rPr lang="es-MX" sz="2000" dirty="0" smtClean="0"/>
              <a:t>	}</a:t>
            </a:r>
            <a:endParaRPr lang="es-MX" sz="2000" dirty="0"/>
          </a:p>
          <a:p>
            <a:pPr lvl="1"/>
            <a:r>
              <a:rPr lang="es-MX" sz="2000" dirty="0" err="1"/>
              <a:t>if</a:t>
            </a:r>
            <a:r>
              <a:rPr lang="es-MX" sz="2000" dirty="0"/>
              <a:t> ($adivina &lt; $Numero) {</a:t>
            </a:r>
          </a:p>
          <a:p>
            <a:pPr lvl="2"/>
            <a:r>
              <a:rPr lang="es-MX" sz="2000" dirty="0"/>
              <a:t>echo "Fue muy pequeño"; echo "&lt;BR&gt;Yo pensé el número</a:t>
            </a:r>
          </a:p>
          <a:p>
            <a:pPr lvl="2"/>
            <a:r>
              <a:rPr lang="es-MX" sz="2000" dirty="0"/>
              <a:t>$Numero. Lo siento no ";</a:t>
            </a:r>
          </a:p>
          <a:p>
            <a:r>
              <a:rPr lang="es-MX" sz="2000" dirty="0" smtClean="0"/>
              <a:t>	}</a:t>
            </a:r>
            <a:endParaRPr lang="es-MX" sz="2000" dirty="0"/>
          </a:p>
          <a:p>
            <a:r>
              <a:rPr lang="es-MX" sz="2000" dirty="0" smtClean="0"/>
              <a:t>?&gt;</a:t>
            </a:r>
          </a:p>
          <a:p>
            <a:r>
              <a:rPr lang="es-MX" sz="2000" dirty="0"/>
              <a:t>GANASTE</a:t>
            </a:r>
          </a:p>
          <a:p>
            <a:r>
              <a:rPr lang="es-MX" sz="2000" dirty="0"/>
              <a:t>&lt;/BODY&gt;</a:t>
            </a:r>
          </a:p>
          <a:p>
            <a:r>
              <a:rPr lang="es-MX" sz="2000" dirty="0"/>
              <a:t>&lt;/HTML&gt;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286116" y="21429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adivina.php</a:t>
            </a:r>
            <a:endParaRPr lang="es-MX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err="1"/>
              <a:t>if</a:t>
            </a:r>
            <a:r>
              <a:rPr lang="es-MX" b="1" dirty="0"/>
              <a:t>...</a:t>
            </a:r>
            <a:r>
              <a:rPr lang="es-MX" b="1" dirty="0" err="1"/>
              <a:t>elseif</a:t>
            </a:r>
            <a:r>
              <a:rPr lang="es-MX" b="1" dirty="0"/>
              <a:t>...</a:t>
            </a:r>
            <a:r>
              <a:rPr lang="es-MX" b="1" dirty="0" err="1"/>
              <a:t>else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500034" y="1443841"/>
            <a:ext cx="84296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La sentencia IF...ELSEIF...ELSE permite ejecutar varias condiciones en </a:t>
            </a:r>
            <a:r>
              <a:rPr lang="es-MX" sz="2400" dirty="0" smtClean="0"/>
              <a:t>cascada. En el siguiente ejemplo también utilizamos operadores lógicos.</a:t>
            </a:r>
          </a:p>
          <a:p>
            <a:endParaRPr lang="es-MX" sz="2400" dirty="0"/>
          </a:p>
          <a:p>
            <a:r>
              <a:rPr lang="es-MX" sz="2400" dirty="0"/>
              <a:t>&lt;?</a:t>
            </a:r>
            <a:r>
              <a:rPr lang="es-MX" sz="2400" dirty="0" err="1"/>
              <a:t>php</a:t>
            </a:r>
            <a:endParaRPr lang="es-MX" sz="2400" dirty="0"/>
          </a:p>
          <a:p>
            <a:pPr lvl="1"/>
            <a:r>
              <a:rPr lang="es-MX" sz="2400" dirty="0" err="1"/>
              <a:t>if</a:t>
            </a:r>
            <a:r>
              <a:rPr lang="es-MX" sz="2400" dirty="0"/>
              <a:t> ($nombre == ""){</a:t>
            </a:r>
          </a:p>
          <a:p>
            <a:pPr lvl="1"/>
            <a:r>
              <a:rPr lang="es-MX" sz="2400" dirty="0" smtClean="0"/>
              <a:t>	echo </a:t>
            </a:r>
            <a:r>
              <a:rPr lang="es-MX" sz="2400" dirty="0"/>
              <a:t>"Tú no tienes nombre";</a:t>
            </a:r>
          </a:p>
          <a:p>
            <a:pPr lvl="1"/>
            <a:r>
              <a:rPr lang="es-MX" sz="2400" dirty="0"/>
              <a:t>} </a:t>
            </a:r>
            <a:r>
              <a:rPr lang="es-MX" sz="2400" dirty="0" err="1"/>
              <a:t>elseif</a:t>
            </a:r>
            <a:r>
              <a:rPr lang="es-MX" sz="2400" dirty="0"/>
              <a:t> (($nombre=="</a:t>
            </a:r>
            <a:r>
              <a:rPr lang="es-MX" sz="2400" dirty="0" err="1"/>
              <a:t>eva</a:t>
            </a:r>
            <a:r>
              <a:rPr lang="es-MX" sz="2400" dirty="0"/>
              <a:t>") OR ($nombre=="Eva")) {</a:t>
            </a:r>
          </a:p>
          <a:p>
            <a:pPr lvl="2"/>
            <a:r>
              <a:rPr lang="es-MX" sz="2400" dirty="0"/>
              <a:t>echo "</a:t>
            </a:r>
          </a:p>
          <a:p>
            <a:pPr lvl="2"/>
            <a:r>
              <a:rPr lang="es-MX" sz="2400" dirty="0"/>
              <a:t>echo "Tu nombre es EVA";</a:t>
            </a:r>
          </a:p>
          <a:p>
            <a:pPr lvl="1"/>
            <a:r>
              <a:rPr lang="es-MX" sz="2400" dirty="0"/>
              <a:t>} </a:t>
            </a:r>
            <a:r>
              <a:rPr lang="es-MX" sz="2400" dirty="0" err="1"/>
              <a:t>else</a:t>
            </a:r>
            <a:r>
              <a:rPr lang="es-MX" sz="2400" dirty="0"/>
              <a:t> {</a:t>
            </a:r>
          </a:p>
          <a:p>
            <a:pPr lvl="1"/>
            <a:r>
              <a:rPr lang="es-MX" sz="2400" dirty="0" smtClean="0"/>
              <a:t>	echo </a:t>
            </a:r>
            <a:r>
              <a:rPr lang="es-MX" sz="2400" dirty="0"/>
              <a:t>"Tu nombre es " . $nombre;</a:t>
            </a:r>
          </a:p>
          <a:p>
            <a:pPr lvl="1"/>
            <a:r>
              <a:rPr lang="es-MX" sz="2400" dirty="0"/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err="1"/>
              <a:t>switch</a:t>
            </a:r>
            <a:r>
              <a:rPr lang="es-MX" b="1" dirty="0"/>
              <a:t>...case...default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500034" y="1582340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Una alternativa a </a:t>
            </a:r>
            <a:r>
              <a:rPr lang="es-MX" sz="2400" dirty="0" err="1"/>
              <a:t>if</a:t>
            </a:r>
            <a:r>
              <a:rPr lang="es-MX" sz="2400" dirty="0"/>
              <a:t>...</a:t>
            </a:r>
            <a:r>
              <a:rPr lang="es-MX" sz="2400" dirty="0" err="1"/>
              <a:t>elseif</a:t>
            </a:r>
            <a:r>
              <a:rPr lang="es-MX" sz="2400" dirty="0"/>
              <a:t>...</a:t>
            </a:r>
            <a:r>
              <a:rPr lang="es-MX" sz="2400" dirty="0" err="1"/>
              <a:t>else</a:t>
            </a:r>
            <a:r>
              <a:rPr lang="es-MX" sz="2400" dirty="0"/>
              <a:t>, es la sentencia </a:t>
            </a:r>
            <a:r>
              <a:rPr lang="es-MX" sz="2400" dirty="0" err="1"/>
              <a:t>switch</a:t>
            </a:r>
            <a:r>
              <a:rPr lang="es-MX" sz="2400" dirty="0"/>
              <a:t>, la cuál evalúa y </a:t>
            </a:r>
            <a:r>
              <a:rPr lang="es-MX" sz="2400" dirty="0" smtClean="0"/>
              <a:t>compara cada </a:t>
            </a:r>
            <a:r>
              <a:rPr lang="es-MX" sz="2400" dirty="0"/>
              <a:t>expresión de la sentencia case con la expresión que evaluamos, si llegamos al final </a:t>
            </a:r>
            <a:r>
              <a:rPr lang="es-MX" sz="2400" dirty="0" smtClean="0"/>
              <a:t>de la </a:t>
            </a:r>
            <a:r>
              <a:rPr lang="es-MX" sz="2400" dirty="0"/>
              <a:t>lista de case y encuentra una condición Verdadera , ejecuta el código de bloque que </a:t>
            </a:r>
            <a:r>
              <a:rPr lang="es-MX" sz="2400" dirty="0" smtClean="0"/>
              <a:t>haya en </a:t>
            </a:r>
            <a:r>
              <a:rPr lang="es-MX" sz="2400" dirty="0"/>
              <a:t>default. Si encontramos una condición verdadera debemos ejecutar un break para que </a:t>
            </a:r>
            <a:r>
              <a:rPr lang="es-MX" sz="2400" dirty="0" smtClean="0"/>
              <a:t>la sentencia </a:t>
            </a:r>
            <a:r>
              <a:rPr lang="es-MX" sz="2400" dirty="0" err="1"/>
              <a:t>switch</a:t>
            </a:r>
            <a:r>
              <a:rPr lang="es-MX" sz="2400" dirty="0"/>
              <a:t> no siga buscando en la lista de case.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00100" y="214290"/>
            <a:ext cx="70009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500" dirty="0"/>
              <a:t>&lt;?</a:t>
            </a:r>
            <a:r>
              <a:rPr lang="es-MX" sz="1500" dirty="0" err="1"/>
              <a:t>php</a:t>
            </a:r>
            <a:endParaRPr lang="es-MX" sz="1500" dirty="0"/>
          </a:p>
          <a:p>
            <a:r>
              <a:rPr lang="es-MX" sz="1500" dirty="0" smtClean="0"/>
              <a:t>	</a:t>
            </a:r>
            <a:r>
              <a:rPr lang="es-MX" sz="1500" dirty="0" err="1" smtClean="0"/>
              <a:t>switch</a:t>
            </a:r>
            <a:r>
              <a:rPr lang="es-MX" sz="1500" dirty="0" smtClean="0"/>
              <a:t> </a:t>
            </a:r>
            <a:r>
              <a:rPr lang="es-MX" sz="1500" dirty="0"/>
              <a:t>($</a:t>
            </a:r>
            <a:r>
              <a:rPr lang="es-MX" sz="1500" dirty="0" err="1"/>
              <a:t>dia</a:t>
            </a:r>
            <a:r>
              <a:rPr lang="es-MX" sz="1500" dirty="0"/>
              <a:t>) {</a:t>
            </a:r>
          </a:p>
          <a:p>
            <a:pPr lvl="3"/>
            <a:r>
              <a:rPr lang="es-MX" sz="1500" dirty="0"/>
              <a:t>case "Lunes":</a:t>
            </a:r>
          </a:p>
          <a:p>
            <a:pPr lvl="3"/>
            <a:r>
              <a:rPr lang="es-MX" sz="1500" dirty="0"/>
              <a:t>echo "Hoy es Lunes";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case "Martes":</a:t>
            </a:r>
          </a:p>
          <a:p>
            <a:pPr lvl="3"/>
            <a:r>
              <a:rPr lang="es-MX" sz="1500" dirty="0"/>
              <a:t>echo "Hoy es Martes";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case "</a:t>
            </a:r>
            <a:r>
              <a:rPr lang="es-MX" sz="1500" dirty="0" err="1"/>
              <a:t>Miercoles</a:t>
            </a:r>
            <a:r>
              <a:rPr lang="es-MX" sz="1500" dirty="0"/>
              <a:t>":</a:t>
            </a:r>
          </a:p>
          <a:p>
            <a:pPr lvl="3"/>
            <a:r>
              <a:rPr lang="es-MX" sz="1500" dirty="0"/>
              <a:t>echo "Hoy es </a:t>
            </a:r>
            <a:r>
              <a:rPr lang="es-MX" sz="1500" dirty="0" err="1"/>
              <a:t>Miercoles</a:t>
            </a:r>
            <a:r>
              <a:rPr lang="es-MX" sz="1500" dirty="0"/>
              <a:t>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case "Jueves":</a:t>
            </a:r>
          </a:p>
          <a:p>
            <a:pPr lvl="3"/>
            <a:r>
              <a:rPr lang="es-MX" sz="1500" dirty="0"/>
              <a:t>echo "Hoy es Jueves";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case "Viernes":</a:t>
            </a:r>
          </a:p>
          <a:p>
            <a:pPr lvl="3"/>
            <a:r>
              <a:rPr lang="es-MX" sz="1500" dirty="0"/>
              <a:t>echo "Hoy es Viernes";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case "Sábado":</a:t>
            </a:r>
          </a:p>
          <a:p>
            <a:pPr lvl="3"/>
            <a:r>
              <a:rPr lang="es-MX" sz="1500" dirty="0"/>
              <a:t>echo "Hoy es Sábado";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case "Domingo":</a:t>
            </a:r>
          </a:p>
          <a:p>
            <a:pPr lvl="3"/>
            <a:r>
              <a:rPr lang="es-MX" sz="1500" dirty="0"/>
              <a:t>echo "Hoy es Domingo";</a:t>
            </a:r>
          </a:p>
          <a:p>
            <a:pPr lvl="3"/>
            <a:r>
              <a:rPr lang="es-MX" sz="1500" dirty="0"/>
              <a:t>break;</a:t>
            </a:r>
          </a:p>
          <a:p>
            <a:pPr lvl="3"/>
            <a:r>
              <a:rPr lang="es-MX" sz="1500" dirty="0"/>
              <a:t>default:</a:t>
            </a:r>
          </a:p>
          <a:p>
            <a:pPr lvl="3"/>
            <a:r>
              <a:rPr lang="es-MX" sz="1500" dirty="0"/>
              <a:t>echo "Esa cadena no corresponde a ningún día de la</a:t>
            </a:r>
          </a:p>
          <a:p>
            <a:pPr lvl="3"/>
            <a:r>
              <a:rPr lang="es-MX" sz="1500" dirty="0"/>
              <a:t>semana</a:t>
            </a:r>
            <a:r>
              <a:rPr lang="es-MX" sz="1500" dirty="0" smtClean="0"/>
              <a:t>";</a:t>
            </a:r>
          </a:p>
          <a:p>
            <a:r>
              <a:rPr lang="es-MX" sz="1500" dirty="0" smtClean="0"/>
              <a:t>		}</a:t>
            </a:r>
            <a:endParaRPr lang="es-MX" sz="1500" dirty="0"/>
          </a:p>
          <a:p>
            <a:r>
              <a:rPr lang="es-MX" sz="1500" dirty="0"/>
              <a:t>?&gt;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s-MX" b="1" dirty="0" err="1"/>
              <a:t>while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714348" y="199783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La sentencia </a:t>
            </a:r>
            <a:r>
              <a:rPr lang="es-MX" sz="2400" dirty="0" err="1"/>
              <a:t>while</a:t>
            </a:r>
            <a:r>
              <a:rPr lang="es-MX" sz="2400" dirty="0"/>
              <a:t> ejecuta un bloque de código mientras se cumpla una </a:t>
            </a:r>
            <a:r>
              <a:rPr lang="es-MX" sz="2400" dirty="0" smtClean="0"/>
              <a:t>determinada condición.</a:t>
            </a:r>
          </a:p>
          <a:p>
            <a:endParaRPr lang="es-MX" sz="2400" dirty="0"/>
          </a:p>
          <a:p>
            <a:r>
              <a:rPr lang="es-MX" sz="2400" dirty="0"/>
              <a:t>&lt;?</a:t>
            </a:r>
            <a:r>
              <a:rPr lang="es-MX" sz="2400" dirty="0" err="1"/>
              <a:t>php</a:t>
            </a:r>
            <a:endParaRPr lang="es-MX" sz="2400" dirty="0"/>
          </a:p>
          <a:p>
            <a:pPr lvl="1"/>
            <a:r>
              <a:rPr lang="es-MX" sz="2400" dirty="0"/>
              <a:t>$</a:t>
            </a:r>
            <a:r>
              <a:rPr lang="es-MX" sz="2400" dirty="0" err="1"/>
              <a:t>num</a:t>
            </a:r>
            <a:r>
              <a:rPr lang="es-MX" sz="2400" dirty="0"/>
              <a:t> = 1;</a:t>
            </a:r>
          </a:p>
          <a:p>
            <a:pPr lvl="1"/>
            <a:r>
              <a:rPr lang="es-MX" sz="2400" dirty="0" err="1"/>
              <a:t>while</a:t>
            </a:r>
            <a:r>
              <a:rPr lang="es-MX" sz="2400" dirty="0"/>
              <a:t> ($</a:t>
            </a:r>
            <a:r>
              <a:rPr lang="es-MX" sz="2400" dirty="0" err="1"/>
              <a:t>num</a:t>
            </a:r>
            <a:r>
              <a:rPr lang="es-MX" sz="2400" dirty="0"/>
              <a:t> &lt; 5) {</a:t>
            </a:r>
          </a:p>
          <a:p>
            <a:pPr lvl="2"/>
            <a:r>
              <a:rPr lang="es-MX" sz="2400" dirty="0"/>
              <a:t>echo $</a:t>
            </a:r>
            <a:r>
              <a:rPr lang="es-MX" sz="2400" dirty="0" err="1"/>
              <a:t>num</a:t>
            </a:r>
            <a:r>
              <a:rPr lang="es-MX" sz="2400" dirty="0"/>
              <a:t>;</a:t>
            </a:r>
          </a:p>
          <a:p>
            <a:pPr lvl="2"/>
            <a:r>
              <a:rPr lang="es-MX" sz="2400" dirty="0"/>
              <a:t>$</a:t>
            </a:r>
            <a:r>
              <a:rPr lang="es-MX" sz="2400" dirty="0" err="1"/>
              <a:t>num</a:t>
            </a:r>
            <a:r>
              <a:rPr lang="es-MX" sz="2400" dirty="0"/>
              <a:t>++</a:t>
            </a:r>
          </a:p>
          <a:p>
            <a:r>
              <a:rPr lang="es-MX" sz="2400" dirty="0" smtClean="0"/>
              <a:t>	}</a:t>
            </a:r>
            <a:endParaRPr lang="es-MX" sz="2400" dirty="0"/>
          </a:p>
          <a:p>
            <a:r>
              <a:rPr lang="es-MX" sz="2400" dirty="0"/>
              <a:t>?&gt;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85786" y="1142984"/>
            <a:ext cx="78581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Podemos romper un ciclo </a:t>
            </a:r>
            <a:r>
              <a:rPr lang="es-MX" sz="2400" dirty="0" err="1"/>
              <a:t>while</a:t>
            </a:r>
            <a:r>
              <a:rPr lang="es-MX" sz="2400" dirty="0"/>
              <a:t> utilizando la sentencia </a:t>
            </a:r>
            <a:r>
              <a:rPr lang="es-MX" sz="2400" b="1" i="1" dirty="0"/>
              <a:t>break</a:t>
            </a:r>
            <a:r>
              <a:rPr lang="es-MX" sz="2400" b="1" i="1" dirty="0" smtClean="0"/>
              <a:t>.</a:t>
            </a:r>
          </a:p>
          <a:p>
            <a:endParaRPr lang="es-MX" sz="2400" b="1" i="1" dirty="0"/>
          </a:p>
          <a:p>
            <a:r>
              <a:rPr lang="es-MX" sz="2400" dirty="0"/>
              <a:t>&lt;?</a:t>
            </a:r>
            <a:r>
              <a:rPr lang="es-MX" sz="2400" dirty="0" err="1"/>
              <a:t>php</a:t>
            </a:r>
            <a:endParaRPr lang="es-MX" sz="2400" dirty="0"/>
          </a:p>
          <a:p>
            <a:pPr lvl="2"/>
            <a:r>
              <a:rPr lang="es-MX" sz="2400" dirty="0"/>
              <a:t>$</a:t>
            </a:r>
            <a:r>
              <a:rPr lang="es-MX" sz="2400" dirty="0" err="1"/>
              <a:t>num</a:t>
            </a:r>
            <a:r>
              <a:rPr lang="es-MX" sz="2400" dirty="0"/>
              <a:t> = 1;</a:t>
            </a:r>
          </a:p>
          <a:p>
            <a:pPr lvl="2"/>
            <a:r>
              <a:rPr lang="es-MX" sz="2400" dirty="0" err="1"/>
              <a:t>while</a:t>
            </a:r>
            <a:r>
              <a:rPr lang="es-MX" sz="2400" dirty="0"/>
              <a:t> ($</a:t>
            </a:r>
            <a:r>
              <a:rPr lang="es-MX" sz="2400" dirty="0" err="1"/>
              <a:t>num</a:t>
            </a:r>
            <a:r>
              <a:rPr lang="es-MX" sz="2400" dirty="0"/>
              <a:t> &lt; 5) {</a:t>
            </a:r>
          </a:p>
          <a:p>
            <a:pPr lvl="3"/>
            <a:r>
              <a:rPr lang="es-MX" sz="2400" dirty="0"/>
              <a:t>echo $</a:t>
            </a:r>
            <a:r>
              <a:rPr lang="es-MX" sz="2400" dirty="0" err="1"/>
              <a:t>num</a:t>
            </a:r>
            <a:r>
              <a:rPr lang="es-MX" sz="2400" dirty="0"/>
              <a:t>;</a:t>
            </a:r>
          </a:p>
          <a:p>
            <a:pPr lvl="3"/>
            <a:r>
              <a:rPr lang="es-MX" sz="2400" dirty="0" err="1"/>
              <a:t>if</a:t>
            </a:r>
            <a:r>
              <a:rPr lang="es-MX" sz="2400" dirty="0"/>
              <a:t> ($</a:t>
            </a:r>
            <a:r>
              <a:rPr lang="es-MX" sz="2400" dirty="0" err="1"/>
              <a:t>num</a:t>
            </a:r>
            <a:r>
              <a:rPr lang="es-MX" sz="2400" dirty="0"/>
              <a:t> == 3){</a:t>
            </a:r>
          </a:p>
          <a:p>
            <a:pPr lvl="4"/>
            <a:r>
              <a:rPr lang="es-MX" sz="2400" dirty="0"/>
              <a:t>echo "Aquí nos salimos \n";</a:t>
            </a:r>
          </a:p>
          <a:p>
            <a:pPr lvl="4"/>
            <a:r>
              <a:rPr lang="es-MX" sz="2400" dirty="0"/>
              <a:t>break</a:t>
            </a:r>
          </a:p>
          <a:p>
            <a:r>
              <a:rPr lang="es-MX" sz="2400" dirty="0" smtClean="0"/>
              <a:t>		}	</a:t>
            </a:r>
            <a:endParaRPr lang="es-MX" sz="2400" dirty="0"/>
          </a:p>
          <a:p>
            <a:pPr lvl="2"/>
            <a:r>
              <a:rPr lang="es-MX" sz="2400" dirty="0" smtClean="0"/>
              <a:t>	$</a:t>
            </a:r>
            <a:r>
              <a:rPr lang="es-MX" sz="2400" dirty="0" err="1"/>
              <a:t>num</a:t>
            </a:r>
            <a:r>
              <a:rPr lang="es-MX" sz="2400" dirty="0"/>
              <a:t>++</a:t>
            </a:r>
          </a:p>
          <a:p>
            <a:r>
              <a:rPr lang="es-MX" sz="2400" dirty="0" smtClean="0"/>
              <a:t>	}</a:t>
            </a:r>
            <a:endParaRPr lang="es-MX" sz="2400" dirty="0"/>
          </a:p>
          <a:p>
            <a:r>
              <a:rPr lang="es-MX" sz="2400" dirty="0"/>
              <a:t>?&gt;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68362"/>
          </a:xfrm>
        </p:spPr>
        <p:txBody>
          <a:bodyPr/>
          <a:lstStyle/>
          <a:p>
            <a:r>
              <a:rPr lang="es-MX" b="1" dirty="0" err="1"/>
              <a:t>while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421</TotalTime>
  <Words>1884</Words>
  <Application>Microsoft Office PowerPoint</Application>
  <PresentationFormat>Presentación en pantalla (4:3)</PresentationFormat>
  <Paragraphs>323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Concurrencia</vt:lpstr>
      <vt:lpstr>Sentencias de control</vt:lpstr>
      <vt:lpstr>Sentencia IF</vt:lpstr>
      <vt:lpstr>Diapositiva 3</vt:lpstr>
      <vt:lpstr>Diapositiva 4</vt:lpstr>
      <vt:lpstr>if...elseif...else</vt:lpstr>
      <vt:lpstr>switch...case...default</vt:lpstr>
      <vt:lpstr>Diapositiva 7</vt:lpstr>
      <vt:lpstr>while</vt:lpstr>
      <vt:lpstr>while</vt:lpstr>
      <vt:lpstr>do...while</vt:lpstr>
      <vt:lpstr>for</vt:lpstr>
      <vt:lpstr>for</vt:lpstr>
      <vt:lpstr>for</vt:lpstr>
      <vt:lpstr>Arrays</vt:lpstr>
      <vt:lpstr>Vectores (tablas)</vt:lpstr>
      <vt:lpstr>Vectores (tablas)</vt:lpstr>
      <vt:lpstr>Vectores (tablas asociativas)</vt:lpstr>
      <vt:lpstr>Vectores (tablas asociativas)</vt:lpstr>
      <vt:lpstr>Vectores (tablas asociativas)</vt:lpstr>
      <vt:lpstr>Vectores (tablas asociativas)</vt:lpstr>
      <vt:lpstr>Tablas multidimensionales</vt:lpstr>
      <vt:lpstr>Funciones que devuelven arrays</vt:lpstr>
      <vt:lpstr>Iteración sobre arrays</vt:lpstr>
      <vt:lpstr>Iteración sobre arrays</vt:lpstr>
      <vt:lpstr>array push(), array pop(), array shift(), array unshift()</vt:lpstr>
      <vt:lpstr>explode(), implode()</vt:lpstr>
      <vt:lpstr>Ordenamiento de una matriz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Sentencias de control</dc:title>
  <dc:creator>TOSHIBA</dc:creator>
  <cp:lastModifiedBy>TOSHIBA</cp:lastModifiedBy>
  <cp:revision>10</cp:revision>
  <dcterms:created xsi:type="dcterms:W3CDTF">2010-05-15T01:22:13Z</dcterms:created>
  <dcterms:modified xsi:type="dcterms:W3CDTF">2010-05-15T17:33:41Z</dcterms:modified>
</cp:coreProperties>
</file>