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34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79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711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80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545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88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09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25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041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649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65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143F9-ED2D-4DC8-9D59-BED69B019751}" type="datetimeFigureOut">
              <a:rPr lang="es-MX" smtClean="0"/>
              <a:t>13/08/2012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E332-2B93-48E1-AB54-6F50805969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352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2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61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9628"/>
            <a:ext cx="9144000" cy="686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18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Instituto Politécnico Nacional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Liliana Alvarez Díaz</dc:creator>
  <cp:lastModifiedBy>Liliana Alvarez Díaz</cp:lastModifiedBy>
  <cp:revision>2</cp:revision>
  <dcterms:created xsi:type="dcterms:W3CDTF">2012-08-14T00:10:28Z</dcterms:created>
  <dcterms:modified xsi:type="dcterms:W3CDTF">2012-08-14T00:30:36Z</dcterms:modified>
</cp:coreProperties>
</file>