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CEB2-DCDD-43F4-BCE6-98CA3BB2546B}" type="datetimeFigureOut">
              <a:rPr lang="es-MX" smtClean="0"/>
              <a:t>02/05/2020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5F52-91E7-4BEA-96B8-006A496F72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2844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CEB2-DCDD-43F4-BCE6-98CA3BB2546B}" type="datetimeFigureOut">
              <a:rPr lang="es-MX" smtClean="0"/>
              <a:t>02/05/2020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5F52-91E7-4BEA-96B8-006A496F72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3757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CEB2-DCDD-43F4-BCE6-98CA3BB2546B}" type="datetimeFigureOut">
              <a:rPr lang="es-MX" smtClean="0"/>
              <a:t>02/05/2020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5F52-91E7-4BEA-96B8-006A496F72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57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CEB2-DCDD-43F4-BCE6-98CA3BB2546B}" type="datetimeFigureOut">
              <a:rPr lang="es-MX" smtClean="0"/>
              <a:t>02/05/2020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5F52-91E7-4BEA-96B8-006A496F72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769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CEB2-DCDD-43F4-BCE6-98CA3BB2546B}" type="datetimeFigureOut">
              <a:rPr lang="es-MX" smtClean="0"/>
              <a:t>02/05/2020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5F52-91E7-4BEA-96B8-006A496F72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133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CEB2-DCDD-43F4-BCE6-98CA3BB2546B}" type="datetimeFigureOut">
              <a:rPr lang="es-MX" smtClean="0"/>
              <a:t>02/05/2020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5F52-91E7-4BEA-96B8-006A496F72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606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CEB2-DCDD-43F4-BCE6-98CA3BB2546B}" type="datetimeFigureOut">
              <a:rPr lang="es-MX" smtClean="0"/>
              <a:t>02/05/2020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5F52-91E7-4BEA-96B8-006A496F72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981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CEB2-DCDD-43F4-BCE6-98CA3BB2546B}" type="datetimeFigureOut">
              <a:rPr lang="es-MX" smtClean="0"/>
              <a:t>02/05/2020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5F52-91E7-4BEA-96B8-006A496F72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113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CEB2-DCDD-43F4-BCE6-98CA3BB2546B}" type="datetimeFigureOut">
              <a:rPr lang="es-MX" smtClean="0"/>
              <a:t>02/05/2020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5F52-91E7-4BEA-96B8-006A496F72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567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CEB2-DCDD-43F4-BCE6-98CA3BB2546B}" type="datetimeFigureOut">
              <a:rPr lang="es-MX" smtClean="0"/>
              <a:t>02/05/2020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5F52-91E7-4BEA-96B8-006A496F72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068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CEB2-DCDD-43F4-BCE6-98CA3BB2546B}" type="datetimeFigureOut">
              <a:rPr lang="es-MX" smtClean="0"/>
              <a:t>02/05/2020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5F52-91E7-4BEA-96B8-006A496F72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7863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2CEB2-DCDD-43F4-BCE6-98CA3BB2546B}" type="datetimeFigureOut">
              <a:rPr lang="es-MX" smtClean="0"/>
              <a:t>02/05/2020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55F52-91E7-4BEA-96B8-006A496F72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403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BAC416B-7FD4-4967-B967-EF01B3408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98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BEBB3B0-E56A-4085-B34B-087FCF859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43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411112A2-F09E-4260-842B-01F04B5E2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48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77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814DF89C-2D8E-46C8-A8BD-18350D183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1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DF0771F-6A44-4719-B56E-484F1645C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51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ájaro&#10;&#10;Descripción generada automáticamente">
            <a:extLst>
              <a:ext uri="{FF2B5EF4-FFF2-40B4-BE49-F238E27FC236}">
                <a16:creationId xmlns:a16="http://schemas.microsoft.com/office/drawing/2014/main" xmlns="" id="{42108DDE-3E1D-4D41-A78D-B3025BA86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32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ájaro, ave&#10;&#10;Descripción generada automáticamente">
            <a:extLst>
              <a:ext uri="{FF2B5EF4-FFF2-40B4-BE49-F238E27FC236}">
                <a16:creationId xmlns:a16="http://schemas.microsoft.com/office/drawing/2014/main" xmlns="" id="{93E53B5B-5274-4CAA-82AD-013E1C579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78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de la pantalla de un celular con letras&#10;&#10;Descripción generada automáticamente">
            <a:extLst>
              <a:ext uri="{FF2B5EF4-FFF2-40B4-BE49-F238E27FC236}">
                <a16:creationId xmlns:a16="http://schemas.microsoft.com/office/drawing/2014/main" xmlns="" id="{7D507EC0-4D80-4F5A-A9AA-CA821E7DA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63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de la pantalla de un celular con letras&#10;&#10;Descripción generada automáticamente">
            <a:extLst>
              <a:ext uri="{FF2B5EF4-FFF2-40B4-BE49-F238E27FC236}">
                <a16:creationId xmlns:a16="http://schemas.microsoft.com/office/drawing/2014/main" xmlns="" id="{C8CB4741-5606-43FB-B64C-B60036888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91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E0B1A21-624D-4800-949D-7CE0FCB07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57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8CAD508-0416-4DA9-B15A-CA5613E93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96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F609787-A5E7-42A5-B891-223B6887B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19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962F7B4-5F37-4C8B-B929-FFA3F2292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23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20421F2-E6CE-4AA8-87AB-A63218877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38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9B02275B-C283-437F-A12D-6574614FB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09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ájaro&#10;&#10;Descripción generada automáticamente">
            <a:extLst>
              <a:ext uri="{FF2B5EF4-FFF2-40B4-BE49-F238E27FC236}">
                <a16:creationId xmlns:a16="http://schemas.microsoft.com/office/drawing/2014/main" xmlns="" id="{594BA8B8-B451-4E1F-8DCD-0C0590551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86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E0A0C58-7E4C-4027-BBE4-BE3C56355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94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2B4F700-A645-4912-BA26-C72E212CC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80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EEE8FFD-BC34-4DF2-BC91-1AEB00053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54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A2DACC0D-F3D8-4338-A5F6-E1FF6E6F3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77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9A4ABBE3-9464-47B7-8CD3-FB20A4E88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04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6061A22B-ACFB-4A61-BBAE-63586CEB3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8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xmlns="" id="{499C6A39-14A6-42A5-AA0C-C52A13278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011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Presentación en pantalla 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SORIA</dc:creator>
  <cp:lastModifiedBy>ARTURO</cp:lastModifiedBy>
  <cp:revision>1</cp:revision>
  <dcterms:created xsi:type="dcterms:W3CDTF">2020-04-26T20:43:46Z</dcterms:created>
  <dcterms:modified xsi:type="dcterms:W3CDTF">2020-05-02T22:16:41Z</dcterms:modified>
</cp:coreProperties>
</file>