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2" r:id="rId3"/>
    <p:sldId id="290" r:id="rId4"/>
    <p:sldId id="257" r:id="rId5"/>
    <p:sldId id="285" r:id="rId6"/>
    <p:sldId id="287" r:id="rId7"/>
    <p:sldId id="291" r:id="rId8"/>
    <p:sldId id="278" r:id="rId9"/>
    <p:sldId id="284" r:id="rId10"/>
    <p:sldId id="288" r:id="rId11"/>
    <p:sldId id="286" r:id="rId12"/>
    <p:sldId id="289" r:id="rId13"/>
    <p:sldId id="281" r:id="rId14"/>
    <p:sldId id="280" r:id="rId15"/>
    <p:sldId id="279" r:id="rId16"/>
    <p:sldId id="277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3366"/>
    <a:srgbClr val="336600"/>
    <a:srgbClr val="FF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326" autoAdjust="0"/>
  </p:normalViewPr>
  <p:slideViewPr>
    <p:cSldViewPr>
      <p:cViewPr>
        <p:scale>
          <a:sx n="75" d="100"/>
          <a:sy n="75" d="100"/>
        </p:scale>
        <p:origin x="-1140" y="54"/>
      </p:cViewPr>
      <p:guideLst>
        <p:guide orient="horz" pos="845"/>
        <p:guide pos="49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FORME%202013_RED%20SERV%20SOCIAL%20SUR%20STE\ANEXOS\ANEXO%2014_Programas%20de%20SS\Universidad%20del%20Caribe%20%20RSS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 dirty="0">
                <a:effectLst/>
              </a:rPr>
              <a:t>Red Sur </a:t>
            </a:r>
            <a:r>
              <a:rPr lang="en-US" sz="1800" b="1" i="0" u="none" strike="noStrike" baseline="0" dirty="0" err="1">
                <a:effectLst/>
              </a:rPr>
              <a:t>Sureste</a:t>
            </a:r>
            <a:endParaRPr lang="en-US" dirty="0"/>
          </a:p>
          <a:p>
            <a:pPr>
              <a:defRPr/>
            </a:pPr>
            <a:r>
              <a:rPr lang="en-US" dirty="0" err="1"/>
              <a:t>Programas</a:t>
            </a:r>
            <a:r>
              <a:rPr lang="en-US" dirty="0"/>
              <a:t> y </a:t>
            </a:r>
            <a:r>
              <a:rPr lang="en-US" dirty="0" err="1" smtClean="0"/>
              <a:t>proyectos</a:t>
            </a:r>
            <a:r>
              <a:rPr lang="en-US" dirty="0" smtClean="0"/>
              <a:t> de </a:t>
            </a:r>
            <a:r>
              <a:rPr lang="en-US" dirty="0"/>
              <a:t>IES 2013-2014 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Hoja2!$B$1</c:f>
              <c:strCache>
                <c:ptCount val="1"/>
                <c:pt idx="0">
                  <c:v>Programas y proyectos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Hoja2!$A$2:$A$9</c:f>
              <c:strCache>
                <c:ptCount val="8"/>
                <c:pt idx="0">
                  <c:v>Biodiversidad</c:v>
                </c:pt>
                <c:pt idx="1">
                  <c:v>Rec. Hídricos-energía</c:v>
                </c:pt>
                <c:pt idx="2">
                  <c:v>Comunidades seguras-sost.</c:v>
                </c:pt>
                <c:pt idx="3">
                  <c:v>Educación</c:v>
                </c:pt>
                <c:pt idx="4">
                  <c:v>Salud</c:v>
                </c:pt>
                <c:pt idx="5">
                  <c:v>Pobreza</c:v>
                </c:pt>
                <c:pt idx="6">
                  <c:v>Desarrollo económico</c:v>
                </c:pt>
                <c:pt idx="7">
                  <c:v>Participación social</c:v>
                </c:pt>
              </c:strCache>
            </c:strRef>
          </c:cat>
          <c:val>
            <c:numRef>
              <c:f>Hoja2!$B$2:$B$9</c:f>
              <c:numCache>
                <c:formatCode>General</c:formatCode>
                <c:ptCount val="8"/>
                <c:pt idx="0">
                  <c:v>40</c:v>
                </c:pt>
                <c:pt idx="1">
                  <c:v>7</c:v>
                </c:pt>
                <c:pt idx="2">
                  <c:v>46</c:v>
                </c:pt>
                <c:pt idx="3">
                  <c:v>58</c:v>
                </c:pt>
                <c:pt idx="4">
                  <c:v>35</c:v>
                </c:pt>
                <c:pt idx="5">
                  <c:v>20</c:v>
                </c:pt>
                <c:pt idx="6">
                  <c:v>52</c:v>
                </c:pt>
                <c:pt idx="7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8186624"/>
        <c:axId val="148535168"/>
        <c:axId val="0"/>
      </c:bar3DChart>
      <c:catAx>
        <c:axId val="148186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148535168"/>
        <c:crosses val="autoZero"/>
        <c:auto val="1"/>
        <c:lblAlgn val="ctr"/>
        <c:lblOffset val="100"/>
        <c:noMultiLvlLbl val="0"/>
      </c:catAx>
      <c:valAx>
        <c:axId val="1485351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48186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48E49F-582F-4E81-B6A6-A8CBF0EAC34F}" type="doc">
      <dgm:prSet loTypeId="urn:microsoft.com/office/officeart/2008/layout/RadialCluster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MX"/>
        </a:p>
      </dgm:t>
    </dgm:pt>
    <dgm:pt modelId="{44735228-AF57-47D0-8414-0A667CAEA972}">
      <dgm:prSet phldrT="[Texto]" custT="1"/>
      <dgm:spPr/>
      <dgm:t>
        <a:bodyPr/>
        <a:lstStyle/>
        <a:p>
          <a:r>
            <a:rPr lang="es-MX" sz="1600" b="0" dirty="0" smtClean="0"/>
            <a:t>Coordinación de la Red de Servicio Social</a:t>
          </a:r>
        </a:p>
        <a:p>
          <a:r>
            <a:rPr lang="es-MX" sz="1600" b="0" dirty="0" smtClean="0"/>
            <a:t>UV</a:t>
          </a:r>
          <a:endParaRPr lang="es-MX" sz="1600" b="0" dirty="0"/>
        </a:p>
      </dgm:t>
    </dgm:pt>
    <dgm:pt modelId="{9362AC54-C391-4FF7-8EA6-36D5C0BCBA00}" type="parTrans" cxnId="{F613AAE1-3EFF-4CB7-9E17-F5E5CADFF7C4}">
      <dgm:prSet/>
      <dgm:spPr/>
      <dgm:t>
        <a:bodyPr/>
        <a:lstStyle/>
        <a:p>
          <a:endParaRPr lang="es-MX" sz="3200"/>
        </a:p>
      </dgm:t>
    </dgm:pt>
    <dgm:pt modelId="{159F3B6B-01AF-4DB5-A4AA-F09C55CE7DCF}" type="sibTrans" cxnId="{F613AAE1-3EFF-4CB7-9E17-F5E5CADFF7C4}">
      <dgm:prSet/>
      <dgm:spPr/>
      <dgm:t>
        <a:bodyPr/>
        <a:lstStyle/>
        <a:p>
          <a:endParaRPr lang="es-MX" sz="3200"/>
        </a:p>
      </dgm:t>
    </dgm:pt>
    <dgm:pt modelId="{A161B375-4F52-4C61-A64A-A6DC5DEF7FAE}">
      <dgm:prSet phldrT="[Texto]" custT="1"/>
      <dgm:spPr/>
      <dgm:t>
        <a:bodyPr/>
        <a:lstStyle/>
        <a:p>
          <a:r>
            <a:rPr lang="es-MX" sz="1600" b="0" dirty="0" smtClean="0"/>
            <a:t>Comisión de normatividad</a:t>
          </a:r>
          <a:endParaRPr lang="es-MX" sz="1600" b="0" dirty="0"/>
        </a:p>
      </dgm:t>
    </dgm:pt>
    <dgm:pt modelId="{BB21B749-1343-48BF-A95C-EB8C713A66E7}" type="parTrans" cxnId="{5FE8B62F-CE8D-413E-AD3E-1970BC3067A7}">
      <dgm:prSet/>
      <dgm:spPr/>
      <dgm:t>
        <a:bodyPr/>
        <a:lstStyle/>
        <a:p>
          <a:endParaRPr lang="es-MX" sz="3200"/>
        </a:p>
      </dgm:t>
    </dgm:pt>
    <dgm:pt modelId="{188E9969-81BC-4DC4-8082-354A3D83FD07}" type="sibTrans" cxnId="{5FE8B62F-CE8D-413E-AD3E-1970BC3067A7}">
      <dgm:prSet/>
      <dgm:spPr/>
      <dgm:t>
        <a:bodyPr/>
        <a:lstStyle/>
        <a:p>
          <a:endParaRPr lang="es-MX" sz="3200"/>
        </a:p>
      </dgm:t>
    </dgm:pt>
    <dgm:pt modelId="{FCD3D197-3D32-411E-AF86-2BE79AF3C582}">
      <dgm:prSet phldrT="[Texto]" custT="1"/>
      <dgm:spPr/>
      <dgm:t>
        <a:bodyPr/>
        <a:lstStyle/>
        <a:p>
          <a:r>
            <a:rPr lang="es-MX" sz="1600" b="0" dirty="0" smtClean="0"/>
            <a:t>Comisión de organización</a:t>
          </a:r>
          <a:endParaRPr lang="es-MX" sz="1600" b="0" dirty="0"/>
        </a:p>
      </dgm:t>
    </dgm:pt>
    <dgm:pt modelId="{7C7FCC22-5FAF-4AD0-AA10-B0D580FD3E5C}" type="parTrans" cxnId="{03168379-4216-452C-904B-AD49890CB8A9}">
      <dgm:prSet/>
      <dgm:spPr/>
      <dgm:t>
        <a:bodyPr/>
        <a:lstStyle/>
        <a:p>
          <a:endParaRPr lang="es-MX" sz="3200"/>
        </a:p>
      </dgm:t>
    </dgm:pt>
    <dgm:pt modelId="{9E9E9A62-3946-4DF5-8689-0CDCAF2EF307}" type="sibTrans" cxnId="{03168379-4216-452C-904B-AD49890CB8A9}">
      <dgm:prSet/>
      <dgm:spPr/>
      <dgm:t>
        <a:bodyPr/>
        <a:lstStyle/>
        <a:p>
          <a:endParaRPr lang="es-MX" sz="3200"/>
        </a:p>
      </dgm:t>
    </dgm:pt>
    <dgm:pt modelId="{FE12C433-D7EB-4E4F-BACB-5BB872241CD8}">
      <dgm:prSet phldrT="[Texto]" custT="1"/>
      <dgm:spPr/>
      <dgm:t>
        <a:bodyPr/>
        <a:lstStyle/>
        <a:p>
          <a:r>
            <a:rPr lang="es-MX" sz="1600" b="0" dirty="0" smtClean="0"/>
            <a:t>Comisión de financiamiento</a:t>
          </a:r>
          <a:endParaRPr lang="es-MX" sz="1600" b="0" dirty="0"/>
        </a:p>
      </dgm:t>
    </dgm:pt>
    <dgm:pt modelId="{124EB26C-4C84-42AA-A0DB-782AC2CBF1C6}" type="parTrans" cxnId="{2BBE42F4-A629-410C-985D-969DE6612F42}">
      <dgm:prSet/>
      <dgm:spPr/>
      <dgm:t>
        <a:bodyPr/>
        <a:lstStyle/>
        <a:p>
          <a:endParaRPr lang="es-MX" sz="3200"/>
        </a:p>
      </dgm:t>
    </dgm:pt>
    <dgm:pt modelId="{9B576174-7E5C-4E92-930F-568FF053EF82}" type="sibTrans" cxnId="{2BBE42F4-A629-410C-985D-969DE6612F42}">
      <dgm:prSet/>
      <dgm:spPr/>
      <dgm:t>
        <a:bodyPr/>
        <a:lstStyle/>
        <a:p>
          <a:endParaRPr lang="es-MX" sz="3200"/>
        </a:p>
      </dgm:t>
    </dgm:pt>
    <dgm:pt modelId="{8A4F718A-927F-4849-8A1D-58ECB45E96FC}">
      <dgm:prSet custT="1"/>
      <dgm:spPr/>
      <dgm:t>
        <a:bodyPr/>
        <a:lstStyle/>
        <a:p>
          <a:r>
            <a:rPr lang="es-MX" sz="1600" b="0" dirty="0" smtClean="0"/>
            <a:t>Comisión de participación de estudiantes</a:t>
          </a:r>
          <a:endParaRPr lang="es-MX" sz="1600" b="0" dirty="0"/>
        </a:p>
      </dgm:t>
    </dgm:pt>
    <dgm:pt modelId="{CEB8C345-82DD-403C-9735-D46D20B1F8C9}" type="parTrans" cxnId="{73619663-FB76-4A56-97DF-A4912DF360D2}">
      <dgm:prSet/>
      <dgm:spPr/>
      <dgm:t>
        <a:bodyPr/>
        <a:lstStyle/>
        <a:p>
          <a:endParaRPr lang="es-MX" sz="3200"/>
        </a:p>
      </dgm:t>
    </dgm:pt>
    <dgm:pt modelId="{08994B47-B33F-4FC1-8410-457095E9EA97}" type="sibTrans" cxnId="{73619663-FB76-4A56-97DF-A4912DF360D2}">
      <dgm:prSet/>
      <dgm:spPr/>
      <dgm:t>
        <a:bodyPr/>
        <a:lstStyle/>
        <a:p>
          <a:endParaRPr lang="es-MX" sz="3200"/>
        </a:p>
      </dgm:t>
    </dgm:pt>
    <dgm:pt modelId="{1BD0CEDC-5B63-4216-B44E-02943F86DC80}">
      <dgm:prSet custT="1"/>
      <dgm:spPr/>
      <dgm:t>
        <a:bodyPr/>
        <a:lstStyle/>
        <a:p>
          <a:r>
            <a:rPr lang="es-MX" sz="1600" b="0" dirty="0" smtClean="0"/>
            <a:t>Comisión de programas interinstitucionales</a:t>
          </a:r>
          <a:endParaRPr lang="es-MX" sz="1600" b="0" dirty="0"/>
        </a:p>
      </dgm:t>
    </dgm:pt>
    <dgm:pt modelId="{30F049B5-5EDF-46B7-891A-53BDE82A35B5}" type="parTrans" cxnId="{317476A9-C2F6-4754-9F2B-FA1C2CF9D077}">
      <dgm:prSet/>
      <dgm:spPr/>
      <dgm:t>
        <a:bodyPr/>
        <a:lstStyle/>
        <a:p>
          <a:endParaRPr lang="es-MX" sz="3200"/>
        </a:p>
      </dgm:t>
    </dgm:pt>
    <dgm:pt modelId="{1071F64B-9A70-4FFD-9795-9BCB970F0FB6}" type="sibTrans" cxnId="{317476A9-C2F6-4754-9F2B-FA1C2CF9D077}">
      <dgm:prSet/>
      <dgm:spPr/>
      <dgm:t>
        <a:bodyPr/>
        <a:lstStyle/>
        <a:p>
          <a:endParaRPr lang="es-MX" sz="3200"/>
        </a:p>
      </dgm:t>
    </dgm:pt>
    <dgm:pt modelId="{1F5215D6-0934-401F-81E8-1CCF9074060D}" type="pres">
      <dgm:prSet presAssocID="{CE48E49F-582F-4E81-B6A6-A8CBF0EAC34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A7633982-015D-4885-88D9-D43A4E93C94B}" type="pres">
      <dgm:prSet presAssocID="{44735228-AF57-47D0-8414-0A667CAEA972}" presName="singleCycle" presStyleCnt="0"/>
      <dgm:spPr/>
      <dgm:t>
        <a:bodyPr/>
        <a:lstStyle/>
        <a:p>
          <a:endParaRPr lang="es-ES"/>
        </a:p>
      </dgm:t>
    </dgm:pt>
    <dgm:pt modelId="{2528EBA8-EE55-4B5F-9042-0E5A0C6841CD}" type="pres">
      <dgm:prSet presAssocID="{44735228-AF57-47D0-8414-0A667CAEA972}" presName="singleCenter" presStyleLbl="node1" presStyleIdx="0" presStyleCnt="6" custScaleX="180374" custScaleY="87319">
        <dgm:presLayoutVars>
          <dgm:chMax val="7"/>
          <dgm:chPref val="7"/>
        </dgm:presLayoutVars>
      </dgm:prSet>
      <dgm:spPr/>
      <dgm:t>
        <a:bodyPr/>
        <a:lstStyle/>
        <a:p>
          <a:endParaRPr lang="es-MX"/>
        </a:p>
      </dgm:t>
    </dgm:pt>
    <dgm:pt modelId="{008BB03B-6030-41BE-B561-24C28DDDEA49}" type="pres">
      <dgm:prSet presAssocID="{BB21B749-1343-48BF-A95C-EB8C713A66E7}" presName="Name56" presStyleLbl="parChTrans1D2" presStyleIdx="0" presStyleCnt="5"/>
      <dgm:spPr/>
      <dgm:t>
        <a:bodyPr/>
        <a:lstStyle/>
        <a:p>
          <a:endParaRPr lang="es-MX"/>
        </a:p>
      </dgm:t>
    </dgm:pt>
    <dgm:pt modelId="{1DD2ADC2-6FE5-4C7D-B77B-ACFBCB9B0883}" type="pres">
      <dgm:prSet presAssocID="{A161B375-4F52-4C61-A64A-A6DC5DEF7FAE}" presName="text0" presStyleLbl="node1" presStyleIdx="1" presStyleCnt="6" custScaleX="254510" custScaleY="8731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27EA4C8-110B-4542-8C74-9F9AEB4EDF86}" type="pres">
      <dgm:prSet presAssocID="{7C7FCC22-5FAF-4AD0-AA10-B0D580FD3E5C}" presName="Name56" presStyleLbl="parChTrans1D2" presStyleIdx="1" presStyleCnt="5"/>
      <dgm:spPr/>
      <dgm:t>
        <a:bodyPr/>
        <a:lstStyle/>
        <a:p>
          <a:endParaRPr lang="es-MX"/>
        </a:p>
      </dgm:t>
    </dgm:pt>
    <dgm:pt modelId="{89E5B9C4-1A9A-4FE1-8CEC-2616CBC9875A}" type="pres">
      <dgm:prSet presAssocID="{FCD3D197-3D32-411E-AF86-2BE79AF3C582}" presName="text0" presStyleLbl="node1" presStyleIdx="2" presStyleCnt="6" custScaleX="236896" custScaleY="87319" custRadScaleRad="146051" custRadScaleInc="3724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A6DD3BE-EBAB-43A9-90E9-4C02F73A66CC}" type="pres">
      <dgm:prSet presAssocID="{CEB8C345-82DD-403C-9735-D46D20B1F8C9}" presName="Name56" presStyleLbl="parChTrans1D2" presStyleIdx="2" presStyleCnt="5"/>
      <dgm:spPr/>
      <dgm:t>
        <a:bodyPr/>
        <a:lstStyle/>
        <a:p>
          <a:endParaRPr lang="es-MX"/>
        </a:p>
      </dgm:t>
    </dgm:pt>
    <dgm:pt modelId="{ACBA693F-36DA-4A73-9D27-42F272910B5F}" type="pres">
      <dgm:prSet presAssocID="{8A4F718A-927F-4849-8A1D-58ECB45E96FC}" presName="text0" presStyleLbl="node1" presStyleIdx="3" presStyleCnt="6" custScaleX="235868" custScaleY="8731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573D02-7F6F-4687-849C-22C58FC59EAF}" type="pres">
      <dgm:prSet presAssocID="{30F049B5-5EDF-46B7-891A-53BDE82A35B5}" presName="Name56" presStyleLbl="parChTrans1D2" presStyleIdx="3" presStyleCnt="5"/>
      <dgm:spPr/>
      <dgm:t>
        <a:bodyPr/>
        <a:lstStyle/>
        <a:p>
          <a:endParaRPr lang="es-MX"/>
        </a:p>
      </dgm:t>
    </dgm:pt>
    <dgm:pt modelId="{8D61513D-FA26-4792-86EE-4B4ABCA3B236}" type="pres">
      <dgm:prSet presAssocID="{1BD0CEDC-5B63-4216-B44E-02943F86DC80}" presName="text0" presStyleLbl="node1" presStyleIdx="4" presStyleCnt="6" custScaleX="219819" custScaleY="8731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3617FAF-C518-467C-87C0-D82950AB9C5C}" type="pres">
      <dgm:prSet presAssocID="{124EB26C-4C84-42AA-A0DB-782AC2CBF1C6}" presName="Name56" presStyleLbl="parChTrans1D2" presStyleIdx="4" presStyleCnt="5"/>
      <dgm:spPr/>
      <dgm:t>
        <a:bodyPr/>
        <a:lstStyle/>
        <a:p>
          <a:endParaRPr lang="es-MX"/>
        </a:p>
      </dgm:t>
    </dgm:pt>
    <dgm:pt modelId="{41B52E1B-3CD3-4420-B595-B8EB8D7AF680}" type="pres">
      <dgm:prSet presAssocID="{FE12C433-D7EB-4E4F-BACB-5BB872241CD8}" presName="text0" presStyleLbl="node1" presStyleIdx="5" presStyleCnt="6" custScaleX="232355" custScaleY="87319" custRadScaleRad="144053" custRadScaleInc="-3706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A458B85-85A9-4C3E-974D-0417060923F5}" type="presOf" srcId="{8A4F718A-927F-4849-8A1D-58ECB45E96FC}" destId="{ACBA693F-36DA-4A73-9D27-42F272910B5F}" srcOrd="0" destOrd="0" presId="urn:microsoft.com/office/officeart/2008/layout/RadialCluster"/>
    <dgm:cxn modelId="{2BBE42F4-A629-410C-985D-969DE6612F42}" srcId="{44735228-AF57-47D0-8414-0A667CAEA972}" destId="{FE12C433-D7EB-4E4F-BACB-5BB872241CD8}" srcOrd="4" destOrd="0" parTransId="{124EB26C-4C84-42AA-A0DB-782AC2CBF1C6}" sibTransId="{9B576174-7E5C-4E92-930F-568FF053EF82}"/>
    <dgm:cxn modelId="{03168379-4216-452C-904B-AD49890CB8A9}" srcId="{44735228-AF57-47D0-8414-0A667CAEA972}" destId="{FCD3D197-3D32-411E-AF86-2BE79AF3C582}" srcOrd="1" destOrd="0" parTransId="{7C7FCC22-5FAF-4AD0-AA10-B0D580FD3E5C}" sibTransId="{9E9E9A62-3946-4DF5-8689-0CDCAF2EF307}"/>
    <dgm:cxn modelId="{317476A9-C2F6-4754-9F2B-FA1C2CF9D077}" srcId="{44735228-AF57-47D0-8414-0A667CAEA972}" destId="{1BD0CEDC-5B63-4216-B44E-02943F86DC80}" srcOrd="3" destOrd="0" parTransId="{30F049B5-5EDF-46B7-891A-53BDE82A35B5}" sibTransId="{1071F64B-9A70-4FFD-9795-9BCB970F0FB6}"/>
    <dgm:cxn modelId="{484B6E64-8F53-405D-8965-A76BE2391017}" type="presOf" srcId="{1BD0CEDC-5B63-4216-B44E-02943F86DC80}" destId="{8D61513D-FA26-4792-86EE-4B4ABCA3B236}" srcOrd="0" destOrd="0" presId="urn:microsoft.com/office/officeart/2008/layout/RadialCluster"/>
    <dgm:cxn modelId="{2A8CBC3F-B81F-440F-B28F-0382B34D684A}" type="presOf" srcId="{CEB8C345-82DD-403C-9735-D46D20B1F8C9}" destId="{EA6DD3BE-EBAB-43A9-90E9-4C02F73A66CC}" srcOrd="0" destOrd="0" presId="urn:microsoft.com/office/officeart/2008/layout/RadialCluster"/>
    <dgm:cxn modelId="{FF78E47F-5D81-447F-96A8-0FC8D91CA593}" type="presOf" srcId="{30F049B5-5EDF-46B7-891A-53BDE82A35B5}" destId="{18573D02-7F6F-4687-849C-22C58FC59EAF}" srcOrd="0" destOrd="0" presId="urn:microsoft.com/office/officeart/2008/layout/RadialCluster"/>
    <dgm:cxn modelId="{8CA58318-6A2F-4120-ABF2-B7A03CB19C75}" type="presOf" srcId="{CE48E49F-582F-4E81-B6A6-A8CBF0EAC34F}" destId="{1F5215D6-0934-401F-81E8-1CCF9074060D}" srcOrd="0" destOrd="0" presId="urn:microsoft.com/office/officeart/2008/layout/RadialCluster"/>
    <dgm:cxn modelId="{23E216B8-5771-401D-8A5D-0E469098711E}" type="presOf" srcId="{44735228-AF57-47D0-8414-0A667CAEA972}" destId="{2528EBA8-EE55-4B5F-9042-0E5A0C6841CD}" srcOrd="0" destOrd="0" presId="urn:microsoft.com/office/officeart/2008/layout/RadialCluster"/>
    <dgm:cxn modelId="{656CF29E-F8E4-4E5F-8DE0-B5AD6C559F60}" type="presOf" srcId="{BB21B749-1343-48BF-A95C-EB8C713A66E7}" destId="{008BB03B-6030-41BE-B561-24C28DDDEA49}" srcOrd="0" destOrd="0" presId="urn:microsoft.com/office/officeart/2008/layout/RadialCluster"/>
    <dgm:cxn modelId="{F613AAE1-3EFF-4CB7-9E17-F5E5CADFF7C4}" srcId="{CE48E49F-582F-4E81-B6A6-A8CBF0EAC34F}" destId="{44735228-AF57-47D0-8414-0A667CAEA972}" srcOrd="0" destOrd="0" parTransId="{9362AC54-C391-4FF7-8EA6-36D5C0BCBA00}" sibTransId="{159F3B6B-01AF-4DB5-A4AA-F09C55CE7DCF}"/>
    <dgm:cxn modelId="{1B96DC44-C4C6-4C54-9D9F-1BCF5FDCC41B}" type="presOf" srcId="{A161B375-4F52-4C61-A64A-A6DC5DEF7FAE}" destId="{1DD2ADC2-6FE5-4C7D-B77B-ACFBCB9B0883}" srcOrd="0" destOrd="0" presId="urn:microsoft.com/office/officeart/2008/layout/RadialCluster"/>
    <dgm:cxn modelId="{29F44ED9-9ABD-4180-B87B-BE59F5A50687}" type="presOf" srcId="{124EB26C-4C84-42AA-A0DB-782AC2CBF1C6}" destId="{93617FAF-C518-467C-87C0-D82950AB9C5C}" srcOrd="0" destOrd="0" presId="urn:microsoft.com/office/officeart/2008/layout/RadialCluster"/>
    <dgm:cxn modelId="{73619663-FB76-4A56-97DF-A4912DF360D2}" srcId="{44735228-AF57-47D0-8414-0A667CAEA972}" destId="{8A4F718A-927F-4849-8A1D-58ECB45E96FC}" srcOrd="2" destOrd="0" parTransId="{CEB8C345-82DD-403C-9735-D46D20B1F8C9}" sibTransId="{08994B47-B33F-4FC1-8410-457095E9EA97}"/>
    <dgm:cxn modelId="{5FE8B62F-CE8D-413E-AD3E-1970BC3067A7}" srcId="{44735228-AF57-47D0-8414-0A667CAEA972}" destId="{A161B375-4F52-4C61-A64A-A6DC5DEF7FAE}" srcOrd="0" destOrd="0" parTransId="{BB21B749-1343-48BF-A95C-EB8C713A66E7}" sibTransId="{188E9969-81BC-4DC4-8082-354A3D83FD07}"/>
    <dgm:cxn modelId="{EE43A9C9-CF27-42C4-8897-3FFB7C84CE45}" type="presOf" srcId="{FCD3D197-3D32-411E-AF86-2BE79AF3C582}" destId="{89E5B9C4-1A9A-4FE1-8CEC-2616CBC9875A}" srcOrd="0" destOrd="0" presId="urn:microsoft.com/office/officeart/2008/layout/RadialCluster"/>
    <dgm:cxn modelId="{D63BC6CF-0F1D-4BE1-8C06-CFD5739DDCEE}" type="presOf" srcId="{FE12C433-D7EB-4E4F-BACB-5BB872241CD8}" destId="{41B52E1B-3CD3-4420-B595-B8EB8D7AF680}" srcOrd="0" destOrd="0" presId="urn:microsoft.com/office/officeart/2008/layout/RadialCluster"/>
    <dgm:cxn modelId="{B70DE718-D343-443A-87C6-A85F39FE9F1A}" type="presOf" srcId="{7C7FCC22-5FAF-4AD0-AA10-B0D580FD3E5C}" destId="{427EA4C8-110B-4542-8C74-9F9AEB4EDF86}" srcOrd="0" destOrd="0" presId="urn:microsoft.com/office/officeart/2008/layout/RadialCluster"/>
    <dgm:cxn modelId="{3F039E70-DEEE-4912-9FF2-56C951511487}" type="presParOf" srcId="{1F5215D6-0934-401F-81E8-1CCF9074060D}" destId="{A7633982-015D-4885-88D9-D43A4E93C94B}" srcOrd="0" destOrd="0" presId="urn:microsoft.com/office/officeart/2008/layout/RadialCluster"/>
    <dgm:cxn modelId="{CAEEB357-D31D-4DE4-BFCC-3B024BCA00E3}" type="presParOf" srcId="{A7633982-015D-4885-88D9-D43A4E93C94B}" destId="{2528EBA8-EE55-4B5F-9042-0E5A0C6841CD}" srcOrd="0" destOrd="0" presId="urn:microsoft.com/office/officeart/2008/layout/RadialCluster"/>
    <dgm:cxn modelId="{26B0DE8E-950A-473C-96FF-76096E66D3B4}" type="presParOf" srcId="{A7633982-015D-4885-88D9-D43A4E93C94B}" destId="{008BB03B-6030-41BE-B561-24C28DDDEA49}" srcOrd="1" destOrd="0" presId="urn:microsoft.com/office/officeart/2008/layout/RadialCluster"/>
    <dgm:cxn modelId="{C25B99DC-937E-421A-BE99-24A18D31AA13}" type="presParOf" srcId="{A7633982-015D-4885-88D9-D43A4E93C94B}" destId="{1DD2ADC2-6FE5-4C7D-B77B-ACFBCB9B0883}" srcOrd="2" destOrd="0" presId="urn:microsoft.com/office/officeart/2008/layout/RadialCluster"/>
    <dgm:cxn modelId="{DD9CCED8-2C0D-4F3F-84E6-26BA2153574D}" type="presParOf" srcId="{A7633982-015D-4885-88D9-D43A4E93C94B}" destId="{427EA4C8-110B-4542-8C74-9F9AEB4EDF86}" srcOrd="3" destOrd="0" presId="urn:microsoft.com/office/officeart/2008/layout/RadialCluster"/>
    <dgm:cxn modelId="{AF404A30-8697-4C5C-8C95-E0E251276FB6}" type="presParOf" srcId="{A7633982-015D-4885-88D9-D43A4E93C94B}" destId="{89E5B9C4-1A9A-4FE1-8CEC-2616CBC9875A}" srcOrd="4" destOrd="0" presId="urn:microsoft.com/office/officeart/2008/layout/RadialCluster"/>
    <dgm:cxn modelId="{A1532F3B-56F6-4618-806F-D9D0AB2CB1C7}" type="presParOf" srcId="{A7633982-015D-4885-88D9-D43A4E93C94B}" destId="{EA6DD3BE-EBAB-43A9-90E9-4C02F73A66CC}" srcOrd="5" destOrd="0" presId="urn:microsoft.com/office/officeart/2008/layout/RadialCluster"/>
    <dgm:cxn modelId="{F8358D18-4404-4AFC-9E84-F94D1A7699E2}" type="presParOf" srcId="{A7633982-015D-4885-88D9-D43A4E93C94B}" destId="{ACBA693F-36DA-4A73-9D27-42F272910B5F}" srcOrd="6" destOrd="0" presId="urn:microsoft.com/office/officeart/2008/layout/RadialCluster"/>
    <dgm:cxn modelId="{246C8FC2-CB86-4FCC-84D5-E59D510FFEF3}" type="presParOf" srcId="{A7633982-015D-4885-88D9-D43A4E93C94B}" destId="{18573D02-7F6F-4687-849C-22C58FC59EAF}" srcOrd="7" destOrd="0" presId="urn:microsoft.com/office/officeart/2008/layout/RadialCluster"/>
    <dgm:cxn modelId="{3AC64B35-8659-47B2-A2D1-333E025CB5FA}" type="presParOf" srcId="{A7633982-015D-4885-88D9-D43A4E93C94B}" destId="{8D61513D-FA26-4792-86EE-4B4ABCA3B236}" srcOrd="8" destOrd="0" presId="urn:microsoft.com/office/officeart/2008/layout/RadialCluster"/>
    <dgm:cxn modelId="{51EBB2DA-3881-4059-8B3A-B64CAAA4277E}" type="presParOf" srcId="{A7633982-015D-4885-88D9-D43A4E93C94B}" destId="{93617FAF-C518-467C-87C0-D82950AB9C5C}" srcOrd="9" destOrd="0" presId="urn:microsoft.com/office/officeart/2008/layout/RadialCluster"/>
    <dgm:cxn modelId="{8B41E72D-6540-4165-A8BB-77AE12660752}" type="presParOf" srcId="{A7633982-015D-4885-88D9-D43A4E93C94B}" destId="{41B52E1B-3CD3-4420-B595-B8EB8D7AF680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5B63F8-A531-401B-933E-3D327696AD1F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8ED67F4-03A8-4DAB-AC67-56D36EC92A47}">
      <dgm:prSet phldrT="[Texto]" custT="1"/>
      <dgm:spPr>
        <a:solidFill>
          <a:srgbClr val="7878D2"/>
        </a:solidFill>
      </dgm:spPr>
      <dgm:t>
        <a:bodyPr/>
        <a:lstStyle/>
        <a:p>
          <a:pPr algn="ctr"/>
          <a:r>
            <a:rPr lang="es-MX" sz="2000" dirty="0" smtClean="0">
              <a:solidFill>
                <a:schemeClr val="tx1"/>
              </a:solidFill>
            </a:rPr>
            <a:t>I.  </a:t>
          </a:r>
          <a:r>
            <a:rPr lang="es-MX" sz="2000" dirty="0" smtClean="0"/>
            <a:t>Definir las líneas prioritarias de acción social</a:t>
          </a:r>
          <a:endParaRPr lang="es-ES" sz="2000" dirty="0">
            <a:solidFill>
              <a:schemeClr val="tx1"/>
            </a:solidFill>
          </a:endParaRPr>
        </a:p>
      </dgm:t>
    </dgm:pt>
    <dgm:pt modelId="{13CCAC92-4643-4545-8375-E547B868AB8B}" type="parTrans" cxnId="{9CEF1133-CDE2-4233-AB5F-F13D1C935BEF}">
      <dgm:prSet/>
      <dgm:spPr/>
      <dgm:t>
        <a:bodyPr/>
        <a:lstStyle/>
        <a:p>
          <a:pPr algn="ctr"/>
          <a:endParaRPr lang="es-ES" sz="2400">
            <a:solidFill>
              <a:schemeClr val="tx1"/>
            </a:solidFill>
          </a:endParaRPr>
        </a:p>
      </dgm:t>
    </dgm:pt>
    <dgm:pt modelId="{7AB88794-956B-489A-8387-9641D6783DBE}" type="sibTrans" cxnId="{9CEF1133-CDE2-4233-AB5F-F13D1C935BEF}">
      <dgm:prSet/>
      <dgm:spPr/>
      <dgm:t>
        <a:bodyPr/>
        <a:lstStyle/>
        <a:p>
          <a:pPr algn="ctr"/>
          <a:endParaRPr lang="es-ES" sz="2400">
            <a:solidFill>
              <a:schemeClr val="tx1"/>
            </a:solidFill>
          </a:endParaRPr>
        </a:p>
      </dgm:t>
    </dgm:pt>
    <dgm:pt modelId="{9F7B3824-CD64-4590-833C-696E5F8A70A9}">
      <dgm:prSet phldrT="[Texto]" custT="1"/>
      <dgm:spPr/>
      <dgm:t>
        <a:bodyPr/>
        <a:lstStyle/>
        <a:p>
          <a:pPr algn="ctr"/>
          <a:r>
            <a:rPr lang="es-MX" sz="2000" dirty="0" smtClean="0">
              <a:solidFill>
                <a:schemeClr val="tx1"/>
              </a:solidFill>
            </a:rPr>
            <a:t>II. Revalorizar el servicio social</a:t>
          </a:r>
          <a:endParaRPr lang="es-ES" sz="2000" dirty="0">
            <a:solidFill>
              <a:schemeClr val="tx1"/>
            </a:solidFill>
          </a:endParaRPr>
        </a:p>
      </dgm:t>
    </dgm:pt>
    <dgm:pt modelId="{80D6DD02-3E1A-4CE5-A250-5696E5C2EB3D}" type="parTrans" cxnId="{321A5A3C-AB39-4E05-91C0-8B935830CF56}">
      <dgm:prSet/>
      <dgm:spPr/>
      <dgm:t>
        <a:bodyPr/>
        <a:lstStyle/>
        <a:p>
          <a:pPr algn="ctr"/>
          <a:endParaRPr lang="es-ES" sz="2400">
            <a:solidFill>
              <a:schemeClr val="tx1"/>
            </a:solidFill>
          </a:endParaRPr>
        </a:p>
      </dgm:t>
    </dgm:pt>
    <dgm:pt modelId="{7641A665-A5A1-4FC2-A41D-E63D761F4EB0}" type="sibTrans" cxnId="{321A5A3C-AB39-4E05-91C0-8B935830CF56}">
      <dgm:prSet/>
      <dgm:spPr/>
      <dgm:t>
        <a:bodyPr/>
        <a:lstStyle/>
        <a:p>
          <a:pPr algn="ctr"/>
          <a:endParaRPr lang="es-ES" sz="2400">
            <a:solidFill>
              <a:schemeClr val="tx1"/>
            </a:solidFill>
          </a:endParaRPr>
        </a:p>
      </dgm:t>
    </dgm:pt>
    <dgm:pt modelId="{56F456FE-2775-4830-BE58-D8F83B6BA7FC}">
      <dgm:prSet phldrT="[Texto]" custT="1"/>
      <dgm:spPr/>
      <dgm:t>
        <a:bodyPr/>
        <a:lstStyle/>
        <a:p>
          <a:pPr algn="ctr"/>
          <a:r>
            <a:rPr lang="es-ES" sz="2000" dirty="0" smtClean="0">
              <a:solidFill>
                <a:schemeClr val="tx1"/>
              </a:solidFill>
            </a:rPr>
            <a:t>III. Profesionalizar</a:t>
          </a:r>
          <a:r>
            <a:rPr lang="es-ES" sz="2000" baseline="0" dirty="0" smtClean="0">
              <a:solidFill>
                <a:schemeClr val="tx1"/>
              </a:solidFill>
            </a:rPr>
            <a:t> la función de los gestores de SS</a:t>
          </a:r>
          <a:endParaRPr lang="es-ES" sz="2000" dirty="0">
            <a:solidFill>
              <a:schemeClr val="tx1"/>
            </a:solidFill>
          </a:endParaRPr>
        </a:p>
      </dgm:t>
    </dgm:pt>
    <dgm:pt modelId="{6ECA45F5-AA16-4814-9EAA-7095947DBC11}" type="parTrans" cxnId="{FDCCAC10-B994-4F05-85FE-E89055400D68}">
      <dgm:prSet/>
      <dgm:spPr/>
      <dgm:t>
        <a:bodyPr/>
        <a:lstStyle/>
        <a:p>
          <a:pPr algn="ctr"/>
          <a:endParaRPr lang="es-ES" sz="2400">
            <a:solidFill>
              <a:schemeClr val="tx1"/>
            </a:solidFill>
          </a:endParaRPr>
        </a:p>
      </dgm:t>
    </dgm:pt>
    <dgm:pt modelId="{D8DD54C0-6C59-42FD-976A-E2856BE879FD}" type="sibTrans" cxnId="{FDCCAC10-B994-4F05-85FE-E89055400D68}">
      <dgm:prSet/>
      <dgm:spPr/>
      <dgm:t>
        <a:bodyPr/>
        <a:lstStyle/>
        <a:p>
          <a:pPr algn="ctr"/>
          <a:endParaRPr lang="es-ES" sz="2400">
            <a:solidFill>
              <a:schemeClr val="tx1"/>
            </a:solidFill>
          </a:endParaRPr>
        </a:p>
      </dgm:t>
    </dgm:pt>
    <dgm:pt modelId="{133A4A63-33E7-44C3-987A-1731E973A577}">
      <dgm:prSet phldrT="[Texto]" custT="1"/>
      <dgm:spPr/>
      <dgm:t>
        <a:bodyPr/>
        <a:lstStyle/>
        <a:p>
          <a:pPr algn="ctr"/>
          <a:r>
            <a:rPr lang="es-MX" sz="2000" dirty="0" smtClean="0">
              <a:solidFill>
                <a:schemeClr val="tx1"/>
              </a:solidFill>
            </a:rPr>
            <a:t>V.  Armonizar estrategias institucionales con el SS</a:t>
          </a:r>
          <a:endParaRPr lang="es-ES" sz="2000" dirty="0">
            <a:solidFill>
              <a:schemeClr val="tx1"/>
            </a:solidFill>
          </a:endParaRPr>
        </a:p>
      </dgm:t>
    </dgm:pt>
    <dgm:pt modelId="{1D04B4C8-6DE0-4317-8FC1-BCBAD5E02B70}" type="parTrans" cxnId="{E82D449C-302E-4650-B0F7-637F7A97430E}">
      <dgm:prSet/>
      <dgm:spPr/>
      <dgm:t>
        <a:bodyPr/>
        <a:lstStyle/>
        <a:p>
          <a:pPr algn="ctr"/>
          <a:endParaRPr lang="es-ES" sz="2400">
            <a:solidFill>
              <a:schemeClr val="tx1"/>
            </a:solidFill>
          </a:endParaRPr>
        </a:p>
      </dgm:t>
    </dgm:pt>
    <dgm:pt modelId="{80DB9FF8-9229-4024-B416-15EE46697DE7}" type="sibTrans" cxnId="{E82D449C-302E-4650-B0F7-637F7A97430E}">
      <dgm:prSet/>
      <dgm:spPr/>
      <dgm:t>
        <a:bodyPr/>
        <a:lstStyle/>
        <a:p>
          <a:pPr algn="ctr"/>
          <a:endParaRPr lang="es-ES" sz="2400">
            <a:solidFill>
              <a:schemeClr val="tx1"/>
            </a:solidFill>
          </a:endParaRPr>
        </a:p>
      </dgm:t>
    </dgm:pt>
    <dgm:pt modelId="{43E831A6-9ED0-4ACE-AECF-561887568EC7}">
      <dgm:prSet phldrT="[Texto]" custT="1"/>
      <dgm:spPr>
        <a:solidFill>
          <a:srgbClr val="F7DBA3"/>
        </a:solidFill>
      </dgm:spPr>
      <dgm:t>
        <a:bodyPr/>
        <a:lstStyle/>
        <a:p>
          <a:pPr algn="ctr"/>
          <a:r>
            <a:rPr lang="es-MX" sz="2000" dirty="0" smtClean="0">
              <a:solidFill>
                <a:schemeClr val="tx1"/>
              </a:solidFill>
            </a:rPr>
            <a:t>VI.  Fortalecer el Servicio Social Comunitario</a:t>
          </a:r>
          <a:endParaRPr lang="es-ES" sz="2000" dirty="0">
            <a:solidFill>
              <a:schemeClr val="tx1"/>
            </a:solidFill>
          </a:endParaRPr>
        </a:p>
      </dgm:t>
    </dgm:pt>
    <dgm:pt modelId="{36383F62-3762-4A7C-AFD2-1B998646BBD6}" type="parTrans" cxnId="{F7814C48-5FC3-4398-AE14-CED215607E67}">
      <dgm:prSet/>
      <dgm:spPr/>
      <dgm:t>
        <a:bodyPr/>
        <a:lstStyle/>
        <a:p>
          <a:pPr algn="ctr"/>
          <a:endParaRPr lang="es-ES" sz="2400">
            <a:solidFill>
              <a:schemeClr val="tx1"/>
            </a:solidFill>
          </a:endParaRPr>
        </a:p>
      </dgm:t>
    </dgm:pt>
    <dgm:pt modelId="{985C3747-92A7-4A25-A885-DD3BA1655AB5}" type="sibTrans" cxnId="{F7814C48-5FC3-4398-AE14-CED215607E67}">
      <dgm:prSet/>
      <dgm:spPr/>
      <dgm:t>
        <a:bodyPr/>
        <a:lstStyle/>
        <a:p>
          <a:pPr algn="ctr"/>
          <a:endParaRPr lang="es-ES" sz="2400">
            <a:solidFill>
              <a:schemeClr val="tx1"/>
            </a:solidFill>
          </a:endParaRPr>
        </a:p>
      </dgm:t>
    </dgm:pt>
    <dgm:pt modelId="{E1564EAF-AE45-A34D-B4FF-6E625E4F7EC6}">
      <dgm:prSet custT="1"/>
      <dgm:spPr/>
      <dgm:t>
        <a:bodyPr/>
        <a:lstStyle/>
        <a:p>
          <a:pPr algn="ctr"/>
          <a:r>
            <a:rPr lang="es-ES" sz="2000" dirty="0" smtClean="0">
              <a:solidFill>
                <a:schemeClr val="tx1"/>
              </a:solidFill>
              <a:latin typeface="+mn-lt"/>
            </a:rPr>
            <a:t>IV. Desarrollar programas permanentes de SS</a:t>
          </a:r>
          <a:endParaRPr lang="es-ES" sz="2000" dirty="0">
            <a:solidFill>
              <a:schemeClr val="tx1"/>
            </a:solidFill>
            <a:latin typeface="+mn-lt"/>
          </a:endParaRPr>
        </a:p>
      </dgm:t>
    </dgm:pt>
    <dgm:pt modelId="{30D33DCC-6BDB-9B45-BBB5-252B2CB3D359}" type="parTrans" cxnId="{0853A697-8BDD-3B4C-BED5-780AF6E5C63F}">
      <dgm:prSet/>
      <dgm:spPr/>
      <dgm:t>
        <a:bodyPr/>
        <a:lstStyle/>
        <a:p>
          <a:endParaRPr lang="es-ES"/>
        </a:p>
      </dgm:t>
    </dgm:pt>
    <dgm:pt modelId="{8FBFEB47-7D5B-0D43-92D4-AA64AC9814BD}" type="sibTrans" cxnId="{0853A697-8BDD-3B4C-BED5-780AF6E5C63F}">
      <dgm:prSet/>
      <dgm:spPr/>
      <dgm:t>
        <a:bodyPr/>
        <a:lstStyle/>
        <a:p>
          <a:endParaRPr lang="es-ES"/>
        </a:p>
      </dgm:t>
    </dgm:pt>
    <dgm:pt modelId="{26A12501-737E-4566-B694-0D12E3C98171}" type="pres">
      <dgm:prSet presAssocID="{B05B63F8-A531-401B-933E-3D327696AD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27AF7B0B-963E-40A9-8B50-428AEE2DF42B}" type="pres">
      <dgm:prSet presAssocID="{B8ED67F4-03A8-4DAB-AC67-56D36EC92A47}" presName="parentLin" presStyleCnt="0"/>
      <dgm:spPr/>
    </dgm:pt>
    <dgm:pt modelId="{B9326E91-116E-46EE-8398-066CA6228A4E}" type="pres">
      <dgm:prSet presAssocID="{B8ED67F4-03A8-4DAB-AC67-56D36EC92A47}" presName="parentLeftMargin" presStyleLbl="node1" presStyleIdx="0" presStyleCnt="6"/>
      <dgm:spPr/>
      <dgm:t>
        <a:bodyPr/>
        <a:lstStyle/>
        <a:p>
          <a:endParaRPr lang="es-ES_tradnl"/>
        </a:p>
      </dgm:t>
    </dgm:pt>
    <dgm:pt modelId="{B5C108B2-2B05-49AA-90EE-965B4ADD3CE9}" type="pres">
      <dgm:prSet presAssocID="{B8ED67F4-03A8-4DAB-AC67-56D36EC92A47}" presName="parentText" presStyleLbl="node1" presStyleIdx="0" presStyleCnt="6" custLinFactX="2909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1AF48F-49A1-493E-9443-0A6E05AE13D9}" type="pres">
      <dgm:prSet presAssocID="{B8ED67F4-03A8-4DAB-AC67-56D36EC92A47}" presName="negativeSpace" presStyleCnt="0"/>
      <dgm:spPr/>
    </dgm:pt>
    <dgm:pt modelId="{6409C0D8-3DDB-45D2-91F3-849B9DA85F8D}" type="pres">
      <dgm:prSet presAssocID="{B8ED67F4-03A8-4DAB-AC67-56D36EC92A47}" presName="childText" presStyleLbl="conFgAcc1" presStyleIdx="0" presStyleCnt="6" custScaleX="79648" custScaleY="76590" custLinFactNeighborX="7037">
        <dgm:presLayoutVars>
          <dgm:bulletEnabled val="1"/>
        </dgm:presLayoutVars>
      </dgm:prSet>
      <dgm:spPr/>
    </dgm:pt>
    <dgm:pt modelId="{D61C90DE-230E-4025-95BE-2E1B83E08340}" type="pres">
      <dgm:prSet presAssocID="{7AB88794-956B-489A-8387-9641D6783DBE}" presName="spaceBetweenRectangles" presStyleCnt="0"/>
      <dgm:spPr/>
    </dgm:pt>
    <dgm:pt modelId="{9E1B34EF-E419-478A-8260-850BB747638F}" type="pres">
      <dgm:prSet presAssocID="{9F7B3824-CD64-4590-833C-696E5F8A70A9}" presName="parentLin" presStyleCnt="0"/>
      <dgm:spPr/>
    </dgm:pt>
    <dgm:pt modelId="{A9403FB8-EE54-4CE9-B725-7F23BC421928}" type="pres">
      <dgm:prSet presAssocID="{9F7B3824-CD64-4590-833C-696E5F8A70A9}" presName="parentLeftMargin" presStyleLbl="node1" presStyleIdx="0" presStyleCnt="6"/>
      <dgm:spPr/>
      <dgm:t>
        <a:bodyPr/>
        <a:lstStyle/>
        <a:p>
          <a:endParaRPr lang="es-ES_tradnl"/>
        </a:p>
      </dgm:t>
    </dgm:pt>
    <dgm:pt modelId="{F1F6B694-AF51-4450-B497-1C61C475B4DE}" type="pres">
      <dgm:prSet presAssocID="{9F7B3824-CD64-4590-833C-696E5F8A70A9}" presName="parentText" presStyleLbl="node1" presStyleIdx="1" presStyleCnt="6" custLinFactX="2909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51B767-E2EF-447E-8E14-5A262F05BC64}" type="pres">
      <dgm:prSet presAssocID="{9F7B3824-CD64-4590-833C-696E5F8A70A9}" presName="negativeSpace" presStyleCnt="0"/>
      <dgm:spPr/>
    </dgm:pt>
    <dgm:pt modelId="{92442EE6-365E-4176-8657-CF972C540B41}" type="pres">
      <dgm:prSet presAssocID="{9F7B3824-CD64-4590-833C-696E5F8A70A9}" presName="childText" presStyleLbl="conFgAcc1" presStyleIdx="1" presStyleCnt="6" custScaleX="78972" custScaleY="128100" custLinFactNeighborX="7037">
        <dgm:presLayoutVars>
          <dgm:bulletEnabled val="1"/>
        </dgm:presLayoutVars>
      </dgm:prSet>
      <dgm:spPr/>
    </dgm:pt>
    <dgm:pt modelId="{D7F6B35B-248A-4EE2-A8B8-073F33F9AD42}" type="pres">
      <dgm:prSet presAssocID="{7641A665-A5A1-4FC2-A41D-E63D761F4EB0}" presName="spaceBetweenRectangles" presStyleCnt="0"/>
      <dgm:spPr/>
    </dgm:pt>
    <dgm:pt modelId="{77691125-E443-4FAB-9DB2-6EA55E5CCAA3}" type="pres">
      <dgm:prSet presAssocID="{56F456FE-2775-4830-BE58-D8F83B6BA7FC}" presName="parentLin" presStyleCnt="0"/>
      <dgm:spPr/>
    </dgm:pt>
    <dgm:pt modelId="{1E2C7708-3B5E-44F9-AA3A-5892F9CA83C6}" type="pres">
      <dgm:prSet presAssocID="{56F456FE-2775-4830-BE58-D8F83B6BA7FC}" presName="parentLeftMargin" presStyleLbl="node1" presStyleIdx="1" presStyleCnt="6"/>
      <dgm:spPr/>
      <dgm:t>
        <a:bodyPr/>
        <a:lstStyle/>
        <a:p>
          <a:endParaRPr lang="es-ES_tradnl"/>
        </a:p>
      </dgm:t>
    </dgm:pt>
    <dgm:pt modelId="{D06E339B-8DA6-4119-BAFC-AF52A64FE6CB}" type="pres">
      <dgm:prSet presAssocID="{56F456FE-2775-4830-BE58-D8F83B6BA7FC}" presName="parentText" presStyleLbl="node1" presStyleIdx="2" presStyleCnt="6" custLinFactX="2909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A91834-A941-43F3-BE8E-F4518ECF7998}" type="pres">
      <dgm:prSet presAssocID="{56F456FE-2775-4830-BE58-D8F83B6BA7FC}" presName="negativeSpace" presStyleCnt="0"/>
      <dgm:spPr/>
    </dgm:pt>
    <dgm:pt modelId="{70CBBB34-A45F-4161-8CEC-603AF80E81E5}" type="pres">
      <dgm:prSet presAssocID="{56F456FE-2775-4830-BE58-D8F83B6BA7FC}" presName="childText" presStyleLbl="conFgAcc1" presStyleIdx="2" presStyleCnt="6" custScaleX="79451" custLinFactNeighborX="7037">
        <dgm:presLayoutVars>
          <dgm:bulletEnabled val="1"/>
        </dgm:presLayoutVars>
      </dgm:prSet>
      <dgm:spPr/>
    </dgm:pt>
    <dgm:pt modelId="{26509EE8-DE41-4556-A4C6-E5950B0A724F}" type="pres">
      <dgm:prSet presAssocID="{D8DD54C0-6C59-42FD-976A-E2856BE879FD}" presName="spaceBetweenRectangles" presStyleCnt="0"/>
      <dgm:spPr/>
    </dgm:pt>
    <dgm:pt modelId="{47EEE83A-F906-8645-8F29-8142FB60ECF3}" type="pres">
      <dgm:prSet presAssocID="{E1564EAF-AE45-A34D-B4FF-6E625E4F7EC6}" presName="parentLin" presStyleCnt="0"/>
      <dgm:spPr/>
    </dgm:pt>
    <dgm:pt modelId="{AAE095AB-F64A-CA46-B641-35278670CB01}" type="pres">
      <dgm:prSet presAssocID="{E1564EAF-AE45-A34D-B4FF-6E625E4F7EC6}" presName="parentLeftMargin" presStyleLbl="node1" presStyleIdx="2" presStyleCnt="6"/>
      <dgm:spPr/>
      <dgm:t>
        <a:bodyPr/>
        <a:lstStyle/>
        <a:p>
          <a:endParaRPr lang="es-ES"/>
        </a:p>
      </dgm:t>
    </dgm:pt>
    <dgm:pt modelId="{B7E7B72E-088E-E44A-AE12-75BF356A501D}" type="pres">
      <dgm:prSet presAssocID="{E1564EAF-AE45-A34D-B4FF-6E625E4F7EC6}" presName="parentText" presStyleLbl="node1" presStyleIdx="3" presStyleCnt="6" custLinFactX="4077" custLinFactNeighborX="100000" custLinFactNeighborY="46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292DA0-B435-1847-9E71-CBDB801E0942}" type="pres">
      <dgm:prSet presAssocID="{E1564EAF-AE45-A34D-B4FF-6E625E4F7EC6}" presName="negativeSpace" presStyleCnt="0"/>
      <dgm:spPr/>
    </dgm:pt>
    <dgm:pt modelId="{1B1FED40-C4C9-7848-8471-BE27EEEA66BF}" type="pres">
      <dgm:prSet presAssocID="{E1564EAF-AE45-A34D-B4FF-6E625E4F7EC6}" presName="childText" presStyleLbl="conFgAcc1" presStyleIdx="3" presStyleCnt="6" custScaleX="79382" custScaleY="119804" custLinFactNeighborX="6492" custLinFactNeighborY="-65645">
        <dgm:presLayoutVars>
          <dgm:bulletEnabled val="1"/>
        </dgm:presLayoutVars>
      </dgm:prSet>
      <dgm:spPr/>
    </dgm:pt>
    <dgm:pt modelId="{E8B581FE-D580-6F48-9261-2F1F9F9A81A0}" type="pres">
      <dgm:prSet presAssocID="{8FBFEB47-7D5B-0D43-92D4-AA64AC9814BD}" presName="spaceBetweenRectangles" presStyleCnt="0"/>
      <dgm:spPr/>
    </dgm:pt>
    <dgm:pt modelId="{3A8AA477-F2F4-4C54-8DD1-868B4527614A}" type="pres">
      <dgm:prSet presAssocID="{133A4A63-33E7-44C3-987A-1731E973A577}" presName="parentLin" presStyleCnt="0"/>
      <dgm:spPr/>
    </dgm:pt>
    <dgm:pt modelId="{41860CFF-04D7-467A-AFE0-3998AD43381F}" type="pres">
      <dgm:prSet presAssocID="{133A4A63-33E7-44C3-987A-1731E973A577}" presName="parentLeftMargin" presStyleLbl="node1" presStyleIdx="3" presStyleCnt="6"/>
      <dgm:spPr/>
      <dgm:t>
        <a:bodyPr/>
        <a:lstStyle/>
        <a:p>
          <a:endParaRPr lang="es-ES_tradnl"/>
        </a:p>
      </dgm:t>
    </dgm:pt>
    <dgm:pt modelId="{BFBD3036-5C0F-44BF-B77E-DA6F170972A6}" type="pres">
      <dgm:prSet presAssocID="{133A4A63-33E7-44C3-987A-1731E973A577}" presName="parentText" presStyleLbl="node1" presStyleIdx="4" presStyleCnt="6" custLinFactX="2909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7B85D0-2637-437E-8056-7D67CAE1F926}" type="pres">
      <dgm:prSet presAssocID="{133A4A63-33E7-44C3-987A-1731E973A577}" presName="negativeSpace" presStyleCnt="0"/>
      <dgm:spPr/>
    </dgm:pt>
    <dgm:pt modelId="{854E5CCB-9B10-46DD-9F9B-6D4B9FF50F2D}" type="pres">
      <dgm:prSet presAssocID="{133A4A63-33E7-44C3-987A-1731E973A577}" presName="childText" presStyleLbl="conFgAcc1" presStyleIdx="4" presStyleCnt="6" custScaleX="79451" custLinFactNeighborX="7037">
        <dgm:presLayoutVars>
          <dgm:bulletEnabled val="1"/>
        </dgm:presLayoutVars>
      </dgm:prSet>
      <dgm:spPr/>
    </dgm:pt>
    <dgm:pt modelId="{4E68D9D9-C518-4B79-8CDB-C3AEEB820B8C}" type="pres">
      <dgm:prSet presAssocID="{80DB9FF8-9229-4024-B416-15EE46697DE7}" presName="spaceBetweenRectangles" presStyleCnt="0"/>
      <dgm:spPr/>
    </dgm:pt>
    <dgm:pt modelId="{8D3AC748-FACD-47D7-9707-868C8E659437}" type="pres">
      <dgm:prSet presAssocID="{43E831A6-9ED0-4ACE-AECF-561887568EC7}" presName="parentLin" presStyleCnt="0"/>
      <dgm:spPr/>
    </dgm:pt>
    <dgm:pt modelId="{DB1A7EA7-9C90-4526-9EBB-30E85BB2B4B1}" type="pres">
      <dgm:prSet presAssocID="{43E831A6-9ED0-4ACE-AECF-561887568EC7}" presName="parentLeftMargin" presStyleLbl="node1" presStyleIdx="4" presStyleCnt="6"/>
      <dgm:spPr/>
      <dgm:t>
        <a:bodyPr/>
        <a:lstStyle/>
        <a:p>
          <a:endParaRPr lang="es-ES_tradnl"/>
        </a:p>
      </dgm:t>
    </dgm:pt>
    <dgm:pt modelId="{99E68D1A-1FD8-449C-AD4F-E6FFCA692269}" type="pres">
      <dgm:prSet presAssocID="{43E831A6-9ED0-4ACE-AECF-561887568EC7}" presName="parentText" presStyleLbl="node1" presStyleIdx="5" presStyleCnt="6" custLinFactX="2909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3B9391-F966-4F7A-9340-6FD0371B1EBE}" type="pres">
      <dgm:prSet presAssocID="{43E831A6-9ED0-4ACE-AECF-561887568EC7}" presName="negativeSpace" presStyleCnt="0"/>
      <dgm:spPr/>
    </dgm:pt>
    <dgm:pt modelId="{AA2B8EE7-A399-4D71-9716-6271D2942FFC}" type="pres">
      <dgm:prSet presAssocID="{43E831A6-9ED0-4ACE-AECF-561887568EC7}" presName="childText" presStyleLbl="conFgAcc1" presStyleIdx="5" presStyleCnt="6" custScaleX="79451" custLinFactNeighborX="7037">
        <dgm:presLayoutVars>
          <dgm:bulletEnabled val="1"/>
        </dgm:presLayoutVars>
      </dgm:prSet>
      <dgm:spPr/>
    </dgm:pt>
  </dgm:ptLst>
  <dgm:cxnLst>
    <dgm:cxn modelId="{55D9D031-A162-497B-BEBF-7318056F41A8}" type="presOf" srcId="{133A4A63-33E7-44C3-987A-1731E973A577}" destId="{41860CFF-04D7-467A-AFE0-3998AD43381F}" srcOrd="0" destOrd="0" presId="urn:microsoft.com/office/officeart/2005/8/layout/list1"/>
    <dgm:cxn modelId="{9CEF1133-CDE2-4233-AB5F-F13D1C935BEF}" srcId="{B05B63F8-A531-401B-933E-3D327696AD1F}" destId="{B8ED67F4-03A8-4DAB-AC67-56D36EC92A47}" srcOrd="0" destOrd="0" parTransId="{13CCAC92-4643-4545-8375-E547B868AB8B}" sibTransId="{7AB88794-956B-489A-8387-9641D6783DBE}"/>
    <dgm:cxn modelId="{970A4E30-55AC-406D-BC14-6F5CA8E98CA4}" type="presOf" srcId="{43E831A6-9ED0-4ACE-AECF-561887568EC7}" destId="{DB1A7EA7-9C90-4526-9EBB-30E85BB2B4B1}" srcOrd="0" destOrd="0" presId="urn:microsoft.com/office/officeart/2005/8/layout/list1"/>
    <dgm:cxn modelId="{321A5A3C-AB39-4E05-91C0-8B935830CF56}" srcId="{B05B63F8-A531-401B-933E-3D327696AD1F}" destId="{9F7B3824-CD64-4590-833C-696E5F8A70A9}" srcOrd="1" destOrd="0" parTransId="{80D6DD02-3E1A-4CE5-A250-5696E5C2EB3D}" sibTransId="{7641A665-A5A1-4FC2-A41D-E63D761F4EB0}"/>
    <dgm:cxn modelId="{8988F07C-73F1-40A5-A672-FE2DE3CEB872}" type="presOf" srcId="{E1564EAF-AE45-A34D-B4FF-6E625E4F7EC6}" destId="{B7E7B72E-088E-E44A-AE12-75BF356A501D}" srcOrd="1" destOrd="0" presId="urn:microsoft.com/office/officeart/2005/8/layout/list1"/>
    <dgm:cxn modelId="{BB0093B4-1B19-4341-BA9E-2067FC5904C1}" type="presOf" srcId="{B05B63F8-A531-401B-933E-3D327696AD1F}" destId="{26A12501-737E-4566-B694-0D12E3C98171}" srcOrd="0" destOrd="0" presId="urn:microsoft.com/office/officeart/2005/8/layout/list1"/>
    <dgm:cxn modelId="{DE7B5612-6DAB-454E-81AC-0EA613ADB874}" type="presOf" srcId="{43E831A6-9ED0-4ACE-AECF-561887568EC7}" destId="{99E68D1A-1FD8-449C-AD4F-E6FFCA692269}" srcOrd="1" destOrd="0" presId="urn:microsoft.com/office/officeart/2005/8/layout/list1"/>
    <dgm:cxn modelId="{FFD2BAC4-49FE-4978-A486-4240829D4750}" type="presOf" srcId="{56F456FE-2775-4830-BE58-D8F83B6BA7FC}" destId="{D06E339B-8DA6-4119-BAFC-AF52A64FE6CB}" srcOrd="1" destOrd="0" presId="urn:microsoft.com/office/officeart/2005/8/layout/list1"/>
    <dgm:cxn modelId="{0853A697-8BDD-3B4C-BED5-780AF6E5C63F}" srcId="{B05B63F8-A531-401B-933E-3D327696AD1F}" destId="{E1564EAF-AE45-A34D-B4FF-6E625E4F7EC6}" srcOrd="3" destOrd="0" parTransId="{30D33DCC-6BDB-9B45-BBB5-252B2CB3D359}" sibTransId="{8FBFEB47-7D5B-0D43-92D4-AA64AC9814BD}"/>
    <dgm:cxn modelId="{2175A69F-BB9D-4E76-9D1B-C0C77D04A01E}" type="presOf" srcId="{133A4A63-33E7-44C3-987A-1731E973A577}" destId="{BFBD3036-5C0F-44BF-B77E-DA6F170972A6}" srcOrd="1" destOrd="0" presId="urn:microsoft.com/office/officeart/2005/8/layout/list1"/>
    <dgm:cxn modelId="{389A6F64-617E-4CE4-AA5E-6EBD69C5069E}" type="presOf" srcId="{E1564EAF-AE45-A34D-B4FF-6E625E4F7EC6}" destId="{AAE095AB-F64A-CA46-B641-35278670CB01}" srcOrd="0" destOrd="0" presId="urn:microsoft.com/office/officeart/2005/8/layout/list1"/>
    <dgm:cxn modelId="{AA3FD1DC-F81A-44EA-A284-8897C44BD96D}" type="presOf" srcId="{9F7B3824-CD64-4590-833C-696E5F8A70A9}" destId="{A9403FB8-EE54-4CE9-B725-7F23BC421928}" srcOrd="0" destOrd="0" presId="urn:microsoft.com/office/officeart/2005/8/layout/list1"/>
    <dgm:cxn modelId="{39FC4DE3-4FEB-46CC-B898-F7AD805A40D4}" type="presOf" srcId="{B8ED67F4-03A8-4DAB-AC67-56D36EC92A47}" destId="{B9326E91-116E-46EE-8398-066CA6228A4E}" srcOrd="0" destOrd="0" presId="urn:microsoft.com/office/officeart/2005/8/layout/list1"/>
    <dgm:cxn modelId="{E82D449C-302E-4650-B0F7-637F7A97430E}" srcId="{B05B63F8-A531-401B-933E-3D327696AD1F}" destId="{133A4A63-33E7-44C3-987A-1731E973A577}" srcOrd="4" destOrd="0" parTransId="{1D04B4C8-6DE0-4317-8FC1-BCBAD5E02B70}" sibTransId="{80DB9FF8-9229-4024-B416-15EE46697DE7}"/>
    <dgm:cxn modelId="{B9A49EB2-F517-481D-BFA7-4DE9896C54ED}" type="presOf" srcId="{9F7B3824-CD64-4590-833C-696E5F8A70A9}" destId="{F1F6B694-AF51-4450-B497-1C61C475B4DE}" srcOrd="1" destOrd="0" presId="urn:microsoft.com/office/officeart/2005/8/layout/list1"/>
    <dgm:cxn modelId="{F7814C48-5FC3-4398-AE14-CED215607E67}" srcId="{B05B63F8-A531-401B-933E-3D327696AD1F}" destId="{43E831A6-9ED0-4ACE-AECF-561887568EC7}" srcOrd="5" destOrd="0" parTransId="{36383F62-3762-4A7C-AFD2-1B998646BBD6}" sibTransId="{985C3747-92A7-4A25-A885-DD3BA1655AB5}"/>
    <dgm:cxn modelId="{A826BFA6-10BE-41BA-83AD-17D25D37EE23}" type="presOf" srcId="{56F456FE-2775-4830-BE58-D8F83B6BA7FC}" destId="{1E2C7708-3B5E-44F9-AA3A-5892F9CA83C6}" srcOrd="0" destOrd="0" presId="urn:microsoft.com/office/officeart/2005/8/layout/list1"/>
    <dgm:cxn modelId="{FDCCAC10-B994-4F05-85FE-E89055400D68}" srcId="{B05B63F8-A531-401B-933E-3D327696AD1F}" destId="{56F456FE-2775-4830-BE58-D8F83B6BA7FC}" srcOrd="2" destOrd="0" parTransId="{6ECA45F5-AA16-4814-9EAA-7095947DBC11}" sibTransId="{D8DD54C0-6C59-42FD-976A-E2856BE879FD}"/>
    <dgm:cxn modelId="{0F5C3EB6-840C-419C-A3CE-F508F8B805B1}" type="presOf" srcId="{B8ED67F4-03A8-4DAB-AC67-56D36EC92A47}" destId="{B5C108B2-2B05-49AA-90EE-965B4ADD3CE9}" srcOrd="1" destOrd="0" presId="urn:microsoft.com/office/officeart/2005/8/layout/list1"/>
    <dgm:cxn modelId="{4F81C5FE-4E07-4F44-AB04-610BE01B88BD}" type="presParOf" srcId="{26A12501-737E-4566-B694-0D12E3C98171}" destId="{27AF7B0B-963E-40A9-8B50-428AEE2DF42B}" srcOrd="0" destOrd="0" presId="urn:microsoft.com/office/officeart/2005/8/layout/list1"/>
    <dgm:cxn modelId="{AE112D79-0405-4735-95F3-485D3003C34E}" type="presParOf" srcId="{27AF7B0B-963E-40A9-8B50-428AEE2DF42B}" destId="{B9326E91-116E-46EE-8398-066CA6228A4E}" srcOrd="0" destOrd="0" presId="urn:microsoft.com/office/officeart/2005/8/layout/list1"/>
    <dgm:cxn modelId="{A629CA52-E71B-4B80-80CF-83705CB7D3A3}" type="presParOf" srcId="{27AF7B0B-963E-40A9-8B50-428AEE2DF42B}" destId="{B5C108B2-2B05-49AA-90EE-965B4ADD3CE9}" srcOrd="1" destOrd="0" presId="urn:microsoft.com/office/officeart/2005/8/layout/list1"/>
    <dgm:cxn modelId="{11DA6DBB-EE6A-47C6-ADA3-2955B7652637}" type="presParOf" srcId="{26A12501-737E-4566-B694-0D12E3C98171}" destId="{211AF48F-49A1-493E-9443-0A6E05AE13D9}" srcOrd="1" destOrd="0" presId="urn:microsoft.com/office/officeart/2005/8/layout/list1"/>
    <dgm:cxn modelId="{081CA828-C0CD-4E75-8B6A-6B4B6F4D2511}" type="presParOf" srcId="{26A12501-737E-4566-B694-0D12E3C98171}" destId="{6409C0D8-3DDB-45D2-91F3-849B9DA85F8D}" srcOrd="2" destOrd="0" presId="urn:microsoft.com/office/officeart/2005/8/layout/list1"/>
    <dgm:cxn modelId="{8162EEFF-3CAA-4533-8D16-594B5A54FB40}" type="presParOf" srcId="{26A12501-737E-4566-B694-0D12E3C98171}" destId="{D61C90DE-230E-4025-95BE-2E1B83E08340}" srcOrd="3" destOrd="0" presId="urn:microsoft.com/office/officeart/2005/8/layout/list1"/>
    <dgm:cxn modelId="{418DE6A7-764B-45E1-8CF8-7C544C69FABD}" type="presParOf" srcId="{26A12501-737E-4566-B694-0D12E3C98171}" destId="{9E1B34EF-E419-478A-8260-850BB747638F}" srcOrd="4" destOrd="0" presId="urn:microsoft.com/office/officeart/2005/8/layout/list1"/>
    <dgm:cxn modelId="{6A06881D-E4A0-4C13-8FDF-65B72189B632}" type="presParOf" srcId="{9E1B34EF-E419-478A-8260-850BB747638F}" destId="{A9403FB8-EE54-4CE9-B725-7F23BC421928}" srcOrd="0" destOrd="0" presId="urn:microsoft.com/office/officeart/2005/8/layout/list1"/>
    <dgm:cxn modelId="{B823E18A-DC0F-44D6-B8C2-943FE46958DE}" type="presParOf" srcId="{9E1B34EF-E419-478A-8260-850BB747638F}" destId="{F1F6B694-AF51-4450-B497-1C61C475B4DE}" srcOrd="1" destOrd="0" presId="urn:microsoft.com/office/officeart/2005/8/layout/list1"/>
    <dgm:cxn modelId="{FCA97EC1-96EF-4876-8B54-9B5E82D7824A}" type="presParOf" srcId="{26A12501-737E-4566-B694-0D12E3C98171}" destId="{9451B767-E2EF-447E-8E14-5A262F05BC64}" srcOrd="5" destOrd="0" presId="urn:microsoft.com/office/officeart/2005/8/layout/list1"/>
    <dgm:cxn modelId="{7286E9C5-2118-4EA9-81A5-4366EA95035C}" type="presParOf" srcId="{26A12501-737E-4566-B694-0D12E3C98171}" destId="{92442EE6-365E-4176-8657-CF972C540B41}" srcOrd="6" destOrd="0" presId="urn:microsoft.com/office/officeart/2005/8/layout/list1"/>
    <dgm:cxn modelId="{5D29A79D-971A-4423-858A-41BA3DECA56F}" type="presParOf" srcId="{26A12501-737E-4566-B694-0D12E3C98171}" destId="{D7F6B35B-248A-4EE2-A8B8-073F33F9AD42}" srcOrd="7" destOrd="0" presId="urn:microsoft.com/office/officeart/2005/8/layout/list1"/>
    <dgm:cxn modelId="{359CADE4-7F48-4AC6-AA19-8871872E6613}" type="presParOf" srcId="{26A12501-737E-4566-B694-0D12E3C98171}" destId="{77691125-E443-4FAB-9DB2-6EA55E5CCAA3}" srcOrd="8" destOrd="0" presId="urn:microsoft.com/office/officeart/2005/8/layout/list1"/>
    <dgm:cxn modelId="{842E0334-89FE-4197-9B67-2403D77872F4}" type="presParOf" srcId="{77691125-E443-4FAB-9DB2-6EA55E5CCAA3}" destId="{1E2C7708-3B5E-44F9-AA3A-5892F9CA83C6}" srcOrd="0" destOrd="0" presId="urn:microsoft.com/office/officeart/2005/8/layout/list1"/>
    <dgm:cxn modelId="{AA04333C-FCEF-44B1-B0D5-B22CBD43F45E}" type="presParOf" srcId="{77691125-E443-4FAB-9DB2-6EA55E5CCAA3}" destId="{D06E339B-8DA6-4119-BAFC-AF52A64FE6CB}" srcOrd="1" destOrd="0" presId="urn:microsoft.com/office/officeart/2005/8/layout/list1"/>
    <dgm:cxn modelId="{2AFDAA34-D16B-4497-AEAE-CA9705112782}" type="presParOf" srcId="{26A12501-737E-4566-B694-0D12E3C98171}" destId="{01A91834-A941-43F3-BE8E-F4518ECF7998}" srcOrd="9" destOrd="0" presId="urn:microsoft.com/office/officeart/2005/8/layout/list1"/>
    <dgm:cxn modelId="{4EEF128F-BDED-4082-BDBE-78065ECB2992}" type="presParOf" srcId="{26A12501-737E-4566-B694-0D12E3C98171}" destId="{70CBBB34-A45F-4161-8CEC-603AF80E81E5}" srcOrd="10" destOrd="0" presId="urn:microsoft.com/office/officeart/2005/8/layout/list1"/>
    <dgm:cxn modelId="{B732B3C3-B4F2-4310-B347-56DAFADBF899}" type="presParOf" srcId="{26A12501-737E-4566-B694-0D12E3C98171}" destId="{26509EE8-DE41-4556-A4C6-E5950B0A724F}" srcOrd="11" destOrd="0" presId="urn:microsoft.com/office/officeart/2005/8/layout/list1"/>
    <dgm:cxn modelId="{D2935102-39B2-4D17-B914-173A91929A03}" type="presParOf" srcId="{26A12501-737E-4566-B694-0D12E3C98171}" destId="{47EEE83A-F906-8645-8F29-8142FB60ECF3}" srcOrd="12" destOrd="0" presId="urn:microsoft.com/office/officeart/2005/8/layout/list1"/>
    <dgm:cxn modelId="{196A2DD9-1B9D-4CC6-9A22-EF9D3B896148}" type="presParOf" srcId="{47EEE83A-F906-8645-8F29-8142FB60ECF3}" destId="{AAE095AB-F64A-CA46-B641-35278670CB01}" srcOrd="0" destOrd="0" presId="urn:microsoft.com/office/officeart/2005/8/layout/list1"/>
    <dgm:cxn modelId="{A9033862-C3D5-4B09-9897-1A15C62E0166}" type="presParOf" srcId="{47EEE83A-F906-8645-8F29-8142FB60ECF3}" destId="{B7E7B72E-088E-E44A-AE12-75BF356A501D}" srcOrd="1" destOrd="0" presId="urn:microsoft.com/office/officeart/2005/8/layout/list1"/>
    <dgm:cxn modelId="{26EDB4B2-D247-4682-95D3-693BBD727D2D}" type="presParOf" srcId="{26A12501-737E-4566-B694-0D12E3C98171}" destId="{3E292DA0-B435-1847-9E71-CBDB801E0942}" srcOrd="13" destOrd="0" presId="urn:microsoft.com/office/officeart/2005/8/layout/list1"/>
    <dgm:cxn modelId="{D78728C8-7D40-4E0E-A9D5-084D476FCBE6}" type="presParOf" srcId="{26A12501-737E-4566-B694-0D12E3C98171}" destId="{1B1FED40-C4C9-7848-8471-BE27EEEA66BF}" srcOrd="14" destOrd="0" presId="urn:microsoft.com/office/officeart/2005/8/layout/list1"/>
    <dgm:cxn modelId="{945E48AE-D92F-41F4-AA4E-89790EBB522F}" type="presParOf" srcId="{26A12501-737E-4566-B694-0D12E3C98171}" destId="{E8B581FE-D580-6F48-9261-2F1F9F9A81A0}" srcOrd="15" destOrd="0" presId="urn:microsoft.com/office/officeart/2005/8/layout/list1"/>
    <dgm:cxn modelId="{48AF407F-4CC7-4F0A-8F52-9FCDE9E6D3CE}" type="presParOf" srcId="{26A12501-737E-4566-B694-0D12E3C98171}" destId="{3A8AA477-F2F4-4C54-8DD1-868B4527614A}" srcOrd="16" destOrd="0" presId="urn:microsoft.com/office/officeart/2005/8/layout/list1"/>
    <dgm:cxn modelId="{200BF74E-2FF7-4109-8E3B-70100FDC8650}" type="presParOf" srcId="{3A8AA477-F2F4-4C54-8DD1-868B4527614A}" destId="{41860CFF-04D7-467A-AFE0-3998AD43381F}" srcOrd="0" destOrd="0" presId="urn:microsoft.com/office/officeart/2005/8/layout/list1"/>
    <dgm:cxn modelId="{A7071191-459D-4177-BA4E-81D3052234B3}" type="presParOf" srcId="{3A8AA477-F2F4-4C54-8DD1-868B4527614A}" destId="{BFBD3036-5C0F-44BF-B77E-DA6F170972A6}" srcOrd="1" destOrd="0" presId="urn:microsoft.com/office/officeart/2005/8/layout/list1"/>
    <dgm:cxn modelId="{413BC343-651E-441C-9358-7A2C3BD11323}" type="presParOf" srcId="{26A12501-737E-4566-B694-0D12E3C98171}" destId="{7A7B85D0-2637-437E-8056-7D67CAE1F926}" srcOrd="17" destOrd="0" presId="urn:microsoft.com/office/officeart/2005/8/layout/list1"/>
    <dgm:cxn modelId="{17C76060-0D70-48B8-9A21-DD4164DE69FA}" type="presParOf" srcId="{26A12501-737E-4566-B694-0D12E3C98171}" destId="{854E5CCB-9B10-46DD-9F9B-6D4B9FF50F2D}" srcOrd="18" destOrd="0" presId="urn:microsoft.com/office/officeart/2005/8/layout/list1"/>
    <dgm:cxn modelId="{C52BDEE6-46EB-4B0E-94D1-EAC85E2B4FDA}" type="presParOf" srcId="{26A12501-737E-4566-B694-0D12E3C98171}" destId="{4E68D9D9-C518-4B79-8CDB-C3AEEB820B8C}" srcOrd="19" destOrd="0" presId="urn:microsoft.com/office/officeart/2005/8/layout/list1"/>
    <dgm:cxn modelId="{863ED628-EBA1-4967-A631-7BA11238204C}" type="presParOf" srcId="{26A12501-737E-4566-B694-0D12E3C98171}" destId="{8D3AC748-FACD-47D7-9707-868C8E659437}" srcOrd="20" destOrd="0" presId="urn:microsoft.com/office/officeart/2005/8/layout/list1"/>
    <dgm:cxn modelId="{EED30F8B-E490-43E1-9593-F1D126BF55FF}" type="presParOf" srcId="{8D3AC748-FACD-47D7-9707-868C8E659437}" destId="{DB1A7EA7-9C90-4526-9EBB-30E85BB2B4B1}" srcOrd="0" destOrd="0" presId="urn:microsoft.com/office/officeart/2005/8/layout/list1"/>
    <dgm:cxn modelId="{96FE5E9C-25D2-4E50-BA41-7B7CD190B38D}" type="presParOf" srcId="{8D3AC748-FACD-47D7-9707-868C8E659437}" destId="{99E68D1A-1FD8-449C-AD4F-E6FFCA692269}" srcOrd="1" destOrd="0" presId="urn:microsoft.com/office/officeart/2005/8/layout/list1"/>
    <dgm:cxn modelId="{7643555A-F8E2-48D8-BE82-9322114C08BE}" type="presParOf" srcId="{26A12501-737E-4566-B694-0D12E3C98171}" destId="{B73B9391-F966-4F7A-9340-6FD0371B1EBE}" srcOrd="21" destOrd="0" presId="urn:microsoft.com/office/officeart/2005/8/layout/list1"/>
    <dgm:cxn modelId="{E6FA5470-4CFD-4DC9-941D-444C098F6347}" type="presParOf" srcId="{26A12501-737E-4566-B694-0D12E3C98171}" destId="{AA2B8EE7-A399-4D71-9716-6271D2942FFC}" srcOrd="22" destOrd="0" presId="urn:microsoft.com/office/officeart/2005/8/layout/list1"/>
  </dgm:cxnLst>
  <dgm:bg>
    <a:solidFill>
      <a:schemeClr val="accent1">
        <a:tint val="40000"/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5B63F8-A531-401B-933E-3D327696AD1F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8ED67F4-03A8-4DAB-AC67-56D36EC92A47}">
      <dgm:prSet phldrT="[Texto]" custT="1"/>
      <dgm:spPr>
        <a:solidFill>
          <a:srgbClr val="7878D2"/>
        </a:solidFill>
      </dgm:spPr>
      <dgm:t>
        <a:bodyPr/>
        <a:lstStyle/>
        <a:p>
          <a:pPr algn="ctr"/>
          <a:r>
            <a:rPr lang="es-MX" sz="2000" dirty="0" smtClean="0">
              <a:solidFill>
                <a:schemeClr val="tx1"/>
              </a:solidFill>
            </a:rPr>
            <a:t>I.  Biodiversidad</a:t>
          </a:r>
          <a:endParaRPr lang="es-ES" sz="2000" dirty="0">
            <a:solidFill>
              <a:schemeClr val="tx1"/>
            </a:solidFill>
          </a:endParaRPr>
        </a:p>
      </dgm:t>
    </dgm:pt>
    <dgm:pt modelId="{13CCAC92-4643-4545-8375-E547B868AB8B}" type="parTrans" cxnId="{9CEF1133-CDE2-4233-AB5F-F13D1C935BEF}">
      <dgm:prSet/>
      <dgm:spPr/>
      <dgm:t>
        <a:bodyPr/>
        <a:lstStyle/>
        <a:p>
          <a:pPr algn="ctr"/>
          <a:endParaRPr lang="es-ES" sz="2400">
            <a:solidFill>
              <a:schemeClr val="tx1"/>
            </a:solidFill>
          </a:endParaRPr>
        </a:p>
      </dgm:t>
    </dgm:pt>
    <dgm:pt modelId="{7AB88794-956B-489A-8387-9641D6783DBE}" type="sibTrans" cxnId="{9CEF1133-CDE2-4233-AB5F-F13D1C935BEF}">
      <dgm:prSet/>
      <dgm:spPr/>
      <dgm:t>
        <a:bodyPr/>
        <a:lstStyle/>
        <a:p>
          <a:pPr algn="ctr"/>
          <a:endParaRPr lang="es-ES" sz="2400">
            <a:solidFill>
              <a:schemeClr val="tx1"/>
            </a:solidFill>
          </a:endParaRPr>
        </a:p>
      </dgm:t>
    </dgm:pt>
    <dgm:pt modelId="{9F7B3824-CD64-4590-833C-696E5F8A70A9}">
      <dgm:prSet phldrT="[Texto]" custT="1"/>
      <dgm:spPr/>
      <dgm:t>
        <a:bodyPr/>
        <a:lstStyle/>
        <a:p>
          <a:pPr algn="ctr"/>
          <a:r>
            <a:rPr lang="es-MX" sz="2000" dirty="0" smtClean="0">
              <a:solidFill>
                <a:schemeClr val="tx1"/>
              </a:solidFill>
            </a:rPr>
            <a:t>II. Recursos </a:t>
          </a:r>
          <a:r>
            <a:rPr lang="es-MX" sz="2000" dirty="0" smtClean="0">
              <a:solidFill>
                <a:schemeClr val="tx1"/>
              </a:solidFill>
            </a:rPr>
            <a:t>Hídricos y energía</a:t>
          </a:r>
          <a:endParaRPr lang="es-ES" sz="2000" dirty="0">
            <a:solidFill>
              <a:schemeClr val="tx1"/>
            </a:solidFill>
          </a:endParaRPr>
        </a:p>
      </dgm:t>
    </dgm:pt>
    <dgm:pt modelId="{80D6DD02-3E1A-4CE5-A250-5696E5C2EB3D}" type="parTrans" cxnId="{321A5A3C-AB39-4E05-91C0-8B935830CF56}">
      <dgm:prSet/>
      <dgm:spPr/>
      <dgm:t>
        <a:bodyPr/>
        <a:lstStyle/>
        <a:p>
          <a:pPr algn="ctr"/>
          <a:endParaRPr lang="es-ES" sz="2400">
            <a:solidFill>
              <a:schemeClr val="tx1"/>
            </a:solidFill>
          </a:endParaRPr>
        </a:p>
      </dgm:t>
    </dgm:pt>
    <dgm:pt modelId="{7641A665-A5A1-4FC2-A41D-E63D761F4EB0}" type="sibTrans" cxnId="{321A5A3C-AB39-4E05-91C0-8B935830CF56}">
      <dgm:prSet/>
      <dgm:spPr/>
      <dgm:t>
        <a:bodyPr/>
        <a:lstStyle/>
        <a:p>
          <a:pPr algn="ctr"/>
          <a:endParaRPr lang="es-ES" sz="2400">
            <a:solidFill>
              <a:schemeClr val="tx1"/>
            </a:solidFill>
          </a:endParaRPr>
        </a:p>
      </dgm:t>
    </dgm:pt>
    <dgm:pt modelId="{56F456FE-2775-4830-BE58-D8F83B6BA7FC}">
      <dgm:prSet phldrT="[Texto]" custT="1"/>
      <dgm:spPr/>
      <dgm:t>
        <a:bodyPr/>
        <a:lstStyle/>
        <a:p>
          <a:pPr algn="ctr"/>
          <a:r>
            <a:rPr lang="es-MX" sz="1800" dirty="0" smtClean="0">
              <a:solidFill>
                <a:schemeClr val="tx1"/>
              </a:solidFill>
            </a:rPr>
            <a:t>III. </a:t>
          </a:r>
          <a:r>
            <a:rPr lang="es-MX" sz="1800" dirty="0" smtClean="0">
              <a:solidFill>
                <a:schemeClr val="tx1"/>
              </a:solidFill>
            </a:rPr>
            <a:t>Comunidades Seguras y Sostenibles</a:t>
          </a:r>
          <a:endParaRPr lang="es-ES" sz="1800" dirty="0">
            <a:solidFill>
              <a:schemeClr val="tx1"/>
            </a:solidFill>
          </a:endParaRPr>
        </a:p>
      </dgm:t>
    </dgm:pt>
    <dgm:pt modelId="{6ECA45F5-AA16-4814-9EAA-7095947DBC11}" type="parTrans" cxnId="{FDCCAC10-B994-4F05-85FE-E89055400D68}">
      <dgm:prSet/>
      <dgm:spPr/>
      <dgm:t>
        <a:bodyPr/>
        <a:lstStyle/>
        <a:p>
          <a:pPr algn="ctr"/>
          <a:endParaRPr lang="es-ES" sz="2400">
            <a:solidFill>
              <a:schemeClr val="tx1"/>
            </a:solidFill>
          </a:endParaRPr>
        </a:p>
      </dgm:t>
    </dgm:pt>
    <dgm:pt modelId="{D8DD54C0-6C59-42FD-976A-E2856BE879FD}" type="sibTrans" cxnId="{FDCCAC10-B994-4F05-85FE-E89055400D68}">
      <dgm:prSet/>
      <dgm:spPr/>
      <dgm:t>
        <a:bodyPr/>
        <a:lstStyle/>
        <a:p>
          <a:pPr algn="ctr"/>
          <a:endParaRPr lang="es-ES" sz="2400">
            <a:solidFill>
              <a:schemeClr val="tx1"/>
            </a:solidFill>
          </a:endParaRPr>
        </a:p>
      </dgm:t>
    </dgm:pt>
    <dgm:pt modelId="{133A4A63-33E7-44C3-987A-1731E973A577}">
      <dgm:prSet phldrT="[Texto]" custT="1"/>
      <dgm:spPr/>
      <dgm:t>
        <a:bodyPr/>
        <a:lstStyle/>
        <a:p>
          <a:pPr algn="ctr"/>
          <a:r>
            <a:rPr lang="es-MX" sz="2000" dirty="0" smtClean="0">
              <a:solidFill>
                <a:schemeClr val="tx1"/>
              </a:solidFill>
            </a:rPr>
            <a:t>V.  Salud</a:t>
          </a:r>
          <a:endParaRPr lang="es-ES" sz="2000" dirty="0">
            <a:solidFill>
              <a:schemeClr val="tx1"/>
            </a:solidFill>
          </a:endParaRPr>
        </a:p>
      </dgm:t>
    </dgm:pt>
    <dgm:pt modelId="{1D04B4C8-6DE0-4317-8FC1-BCBAD5E02B70}" type="parTrans" cxnId="{E82D449C-302E-4650-B0F7-637F7A97430E}">
      <dgm:prSet/>
      <dgm:spPr/>
      <dgm:t>
        <a:bodyPr/>
        <a:lstStyle/>
        <a:p>
          <a:pPr algn="ctr"/>
          <a:endParaRPr lang="es-ES" sz="2400">
            <a:solidFill>
              <a:schemeClr val="tx1"/>
            </a:solidFill>
          </a:endParaRPr>
        </a:p>
      </dgm:t>
    </dgm:pt>
    <dgm:pt modelId="{80DB9FF8-9229-4024-B416-15EE46697DE7}" type="sibTrans" cxnId="{E82D449C-302E-4650-B0F7-637F7A97430E}">
      <dgm:prSet/>
      <dgm:spPr/>
      <dgm:t>
        <a:bodyPr/>
        <a:lstStyle/>
        <a:p>
          <a:pPr algn="ctr"/>
          <a:endParaRPr lang="es-ES" sz="2400">
            <a:solidFill>
              <a:schemeClr val="tx1"/>
            </a:solidFill>
          </a:endParaRPr>
        </a:p>
      </dgm:t>
    </dgm:pt>
    <dgm:pt modelId="{43E831A6-9ED0-4ACE-AECF-561887568EC7}">
      <dgm:prSet phldrT="[Texto]" custT="1"/>
      <dgm:spPr>
        <a:solidFill>
          <a:srgbClr val="F7DBA3"/>
        </a:solidFill>
      </dgm:spPr>
      <dgm:t>
        <a:bodyPr/>
        <a:lstStyle/>
        <a:p>
          <a:pPr algn="ctr"/>
          <a:r>
            <a:rPr lang="es-MX" sz="2000" dirty="0" smtClean="0">
              <a:solidFill>
                <a:schemeClr val="tx1"/>
              </a:solidFill>
            </a:rPr>
            <a:t>VI.  Pobreza</a:t>
          </a:r>
          <a:endParaRPr lang="es-ES" sz="2000" dirty="0">
            <a:solidFill>
              <a:schemeClr val="tx1"/>
            </a:solidFill>
          </a:endParaRPr>
        </a:p>
      </dgm:t>
    </dgm:pt>
    <dgm:pt modelId="{36383F62-3762-4A7C-AFD2-1B998646BBD6}" type="parTrans" cxnId="{F7814C48-5FC3-4398-AE14-CED215607E67}">
      <dgm:prSet/>
      <dgm:spPr/>
      <dgm:t>
        <a:bodyPr/>
        <a:lstStyle/>
        <a:p>
          <a:pPr algn="ctr"/>
          <a:endParaRPr lang="es-ES" sz="2400">
            <a:solidFill>
              <a:schemeClr val="tx1"/>
            </a:solidFill>
          </a:endParaRPr>
        </a:p>
      </dgm:t>
    </dgm:pt>
    <dgm:pt modelId="{985C3747-92A7-4A25-A885-DD3BA1655AB5}" type="sibTrans" cxnId="{F7814C48-5FC3-4398-AE14-CED215607E67}">
      <dgm:prSet/>
      <dgm:spPr/>
      <dgm:t>
        <a:bodyPr/>
        <a:lstStyle/>
        <a:p>
          <a:pPr algn="ctr"/>
          <a:endParaRPr lang="es-ES" sz="2400">
            <a:solidFill>
              <a:schemeClr val="tx1"/>
            </a:solidFill>
          </a:endParaRPr>
        </a:p>
      </dgm:t>
    </dgm:pt>
    <dgm:pt modelId="{3A5ED434-F579-4F92-BF18-BCE7CE232EA3}">
      <dgm:prSet phldrT="[Texto]" custT="1"/>
      <dgm:spPr>
        <a:solidFill>
          <a:srgbClr val="3C7861"/>
        </a:solidFill>
      </dgm:spPr>
      <dgm:t>
        <a:bodyPr/>
        <a:lstStyle/>
        <a:p>
          <a:pPr algn="ctr"/>
          <a:r>
            <a:rPr lang="es-MX" sz="2000" dirty="0" smtClean="0">
              <a:solidFill>
                <a:schemeClr val="tx1"/>
              </a:solidFill>
            </a:rPr>
            <a:t>VII. </a:t>
          </a:r>
          <a:r>
            <a:rPr lang="es-MX" sz="2000" dirty="0" smtClean="0">
              <a:solidFill>
                <a:schemeClr val="tx1"/>
              </a:solidFill>
            </a:rPr>
            <a:t>Desarrollo económico</a:t>
          </a:r>
          <a:endParaRPr lang="es-ES" sz="2000" dirty="0">
            <a:solidFill>
              <a:schemeClr val="tx1"/>
            </a:solidFill>
          </a:endParaRPr>
        </a:p>
      </dgm:t>
    </dgm:pt>
    <dgm:pt modelId="{878469A9-B29F-4DD9-B707-9EFF14F32173}" type="parTrans" cxnId="{E5D7685E-1127-425D-89F5-C59BC2FF9010}">
      <dgm:prSet/>
      <dgm:spPr/>
      <dgm:t>
        <a:bodyPr/>
        <a:lstStyle/>
        <a:p>
          <a:pPr algn="ctr"/>
          <a:endParaRPr lang="es-ES" sz="2400">
            <a:solidFill>
              <a:schemeClr val="tx1"/>
            </a:solidFill>
          </a:endParaRPr>
        </a:p>
      </dgm:t>
    </dgm:pt>
    <dgm:pt modelId="{1D3C55A6-0512-49AC-B232-F1126E2FB5C3}" type="sibTrans" cxnId="{E5D7685E-1127-425D-89F5-C59BC2FF9010}">
      <dgm:prSet/>
      <dgm:spPr/>
      <dgm:t>
        <a:bodyPr/>
        <a:lstStyle/>
        <a:p>
          <a:pPr algn="ctr"/>
          <a:endParaRPr lang="es-ES" sz="2400">
            <a:solidFill>
              <a:schemeClr val="tx1"/>
            </a:solidFill>
          </a:endParaRPr>
        </a:p>
      </dgm:t>
    </dgm:pt>
    <dgm:pt modelId="{C42D0ECF-C39D-4FE7-87B4-C2B4C21176C2}">
      <dgm:prSet phldrT="[Texto]" custT="1"/>
      <dgm:spPr>
        <a:solidFill>
          <a:srgbClr val="AD8431"/>
        </a:solidFill>
      </dgm:spPr>
      <dgm:t>
        <a:bodyPr/>
        <a:lstStyle/>
        <a:p>
          <a:pPr algn="ctr"/>
          <a:r>
            <a:rPr lang="es-MX" sz="2000" dirty="0" smtClean="0">
              <a:solidFill>
                <a:schemeClr val="tx1"/>
              </a:solidFill>
            </a:rPr>
            <a:t>VIII.  Participación de la Sociedad</a:t>
          </a:r>
          <a:endParaRPr lang="es-ES" sz="2000" dirty="0">
            <a:solidFill>
              <a:schemeClr val="tx1"/>
            </a:solidFill>
          </a:endParaRPr>
        </a:p>
      </dgm:t>
    </dgm:pt>
    <dgm:pt modelId="{79900BB2-6432-459A-9297-D5F4AB71F9BE}" type="parTrans" cxnId="{4650C92A-75BF-427E-86E0-EF8FBF42A0C0}">
      <dgm:prSet/>
      <dgm:spPr/>
      <dgm:t>
        <a:bodyPr/>
        <a:lstStyle/>
        <a:p>
          <a:pPr algn="ctr"/>
          <a:endParaRPr lang="es-ES" sz="2400">
            <a:solidFill>
              <a:schemeClr val="tx1"/>
            </a:solidFill>
          </a:endParaRPr>
        </a:p>
      </dgm:t>
    </dgm:pt>
    <dgm:pt modelId="{D1E9C490-683B-4239-AA34-87EB7E9BEC87}" type="sibTrans" cxnId="{4650C92A-75BF-427E-86E0-EF8FBF42A0C0}">
      <dgm:prSet/>
      <dgm:spPr/>
      <dgm:t>
        <a:bodyPr/>
        <a:lstStyle/>
        <a:p>
          <a:pPr algn="ctr"/>
          <a:endParaRPr lang="es-ES" sz="2400">
            <a:solidFill>
              <a:schemeClr val="tx1"/>
            </a:solidFill>
          </a:endParaRPr>
        </a:p>
      </dgm:t>
    </dgm:pt>
    <dgm:pt modelId="{E1564EAF-AE45-A34D-B4FF-6E625E4F7EC6}">
      <dgm:prSet custT="1"/>
      <dgm:spPr/>
      <dgm:t>
        <a:bodyPr/>
        <a:lstStyle/>
        <a:p>
          <a:pPr algn="ctr"/>
          <a:r>
            <a:rPr lang="es-ES" sz="2000" dirty="0" smtClean="0">
              <a:solidFill>
                <a:schemeClr val="tx1"/>
              </a:solidFill>
              <a:latin typeface="+mn-lt"/>
            </a:rPr>
            <a:t>IV. Educación</a:t>
          </a:r>
          <a:endParaRPr lang="es-ES" sz="2000" dirty="0">
            <a:solidFill>
              <a:schemeClr val="tx1"/>
            </a:solidFill>
            <a:latin typeface="+mn-lt"/>
          </a:endParaRPr>
        </a:p>
      </dgm:t>
    </dgm:pt>
    <dgm:pt modelId="{30D33DCC-6BDB-9B45-BBB5-252B2CB3D359}" type="parTrans" cxnId="{0853A697-8BDD-3B4C-BED5-780AF6E5C63F}">
      <dgm:prSet/>
      <dgm:spPr/>
      <dgm:t>
        <a:bodyPr/>
        <a:lstStyle/>
        <a:p>
          <a:endParaRPr lang="es-ES"/>
        </a:p>
      </dgm:t>
    </dgm:pt>
    <dgm:pt modelId="{8FBFEB47-7D5B-0D43-92D4-AA64AC9814BD}" type="sibTrans" cxnId="{0853A697-8BDD-3B4C-BED5-780AF6E5C63F}">
      <dgm:prSet/>
      <dgm:spPr/>
      <dgm:t>
        <a:bodyPr/>
        <a:lstStyle/>
        <a:p>
          <a:endParaRPr lang="es-ES"/>
        </a:p>
      </dgm:t>
    </dgm:pt>
    <dgm:pt modelId="{26A12501-737E-4566-B694-0D12E3C98171}" type="pres">
      <dgm:prSet presAssocID="{B05B63F8-A531-401B-933E-3D327696AD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27AF7B0B-963E-40A9-8B50-428AEE2DF42B}" type="pres">
      <dgm:prSet presAssocID="{B8ED67F4-03A8-4DAB-AC67-56D36EC92A47}" presName="parentLin" presStyleCnt="0"/>
      <dgm:spPr/>
    </dgm:pt>
    <dgm:pt modelId="{B9326E91-116E-46EE-8398-066CA6228A4E}" type="pres">
      <dgm:prSet presAssocID="{B8ED67F4-03A8-4DAB-AC67-56D36EC92A47}" presName="parentLeftMargin" presStyleLbl="node1" presStyleIdx="0" presStyleCnt="8"/>
      <dgm:spPr/>
      <dgm:t>
        <a:bodyPr/>
        <a:lstStyle/>
        <a:p>
          <a:endParaRPr lang="es-ES_tradnl"/>
        </a:p>
      </dgm:t>
    </dgm:pt>
    <dgm:pt modelId="{B5C108B2-2B05-49AA-90EE-965B4ADD3CE9}" type="pres">
      <dgm:prSet presAssocID="{B8ED67F4-03A8-4DAB-AC67-56D36EC92A47}" presName="parentText" presStyleLbl="node1" presStyleIdx="0" presStyleCnt="8" custLinFactX="2909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1AF48F-49A1-493E-9443-0A6E05AE13D9}" type="pres">
      <dgm:prSet presAssocID="{B8ED67F4-03A8-4DAB-AC67-56D36EC92A47}" presName="negativeSpace" presStyleCnt="0"/>
      <dgm:spPr/>
    </dgm:pt>
    <dgm:pt modelId="{6409C0D8-3DDB-45D2-91F3-849B9DA85F8D}" type="pres">
      <dgm:prSet presAssocID="{B8ED67F4-03A8-4DAB-AC67-56D36EC92A47}" presName="childText" presStyleLbl="conFgAcc1" presStyleIdx="0" presStyleCnt="8" custScaleX="79648" custScaleY="76590" custLinFactNeighborX="7037">
        <dgm:presLayoutVars>
          <dgm:bulletEnabled val="1"/>
        </dgm:presLayoutVars>
      </dgm:prSet>
      <dgm:spPr/>
    </dgm:pt>
    <dgm:pt modelId="{D61C90DE-230E-4025-95BE-2E1B83E08340}" type="pres">
      <dgm:prSet presAssocID="{7AB88794-956B-489A-8387-9641D6783DBE}" presName="spaceBetweenRectangles" presStyleCnt="0"/>
      <dgm:spPr/>
    </dgm:pt>
    <dgm:pt modelId="{9E1B34EF-E419-478A-8260-850BB747638F}" type="pres">
      <dgm:prSet presAssocID="{9F7B3824-CD64-4590-833C-696E5F8A70A9}" presName="parentLin" presStyleCnt="0"/>
      <dgm:spPr/>
    </dgm:pt>
    <dgm:pt modelId="{A9403FB8-EE54-4CE9-B725-7F23BC421928}" type="pres">
      <dgm:prSet presAssocID="{9F7B3824-CD64-4590-833C-696E5F8A70A9}" presName="parentLeftMargin" presStyleLbl="node1" presStyleIdx="0" presStyleCnt="8"/>
      <dgm:spPr/>
      <dgm:t>
        <a:bodyPr/>
        <a:lstStyle/>
        <a:p>
          <a:endParaRPr lang="es-ES_tradnl"/>
        </a:p>
      </dgm:t>
    </dgm:pt>
    <dgm:pt modelId="{F1F6B694-AF51-4450-B497-1C61C475B4DE}" type="pres">
      <dgm:prSet presAssocID="{9F7B3824-CD64-4590-833C-696E5F8A70A9}" presName="parentText" presStyleLbl="node1" presStyleIdx="1" presStyleCnt="8" custLinFactX="2909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51B767-E2EF-447E-8E14-5A262F05BC64}" type="pres">
      <dgm:prSet presAssocID="{9F7B3824-CD64-4590-833C-696E5F8A70A9}" presName="negativeSpace" presStyleCnt="0"/>
      <dgm:spPr/>
    </dgm:pt>
    <dgm:pt modelId="{92442EE6-365E-4176-8657-CF972C540B41}" type="pres">
      <dgm:prSet presAssocID="{9F7B3824-CD64-4590-833C-696E5F8A70A9}" presName="childText" presStyleLbl="conFgAcc1" presStyleIdx="1" presStyleCnt="8" custScaleX="78972" custScaleY="128100" custLinFactNeighborX="7037">
        <dgm:presLayoutVars>
          <dgm:bulletEnabled val="1"/>
        </dgm:presLayoutVars>
      </dgm:prSet>
      <dgm:spPr/>
    </dgm:pt>
    <dgm:pt modelId="{D7F6B35B-248A-4EE2-A8B8-073F33F9AD42}" type="pres">
      <dgm:prSet presAssocID="{7641A665-A5A1-4FC2-A41D-E63D761F4EB0}" presName="spaceBetweenRectangles" presStyleCnt="0"/>
      <dgm:spPr/>
    </dgm:pt>
    <dgm:pt modelId="{77691125-E443-4FAB-9DB2-6EA55E5CCAA3}" type="pres">
      <dgm:prSet presAssocID="{56F456FE-2775-4830-BE58-D8F83B6BA7FC}" presName="parentLin" presStyleCnt="0"/>
      <dgm:spPr/>
    </dgm:pt>
    <dgm:pt modelId="{1E2C7708-3B5E-44F9-AA3A-5892F9CA83C6}" type="pres">
      <dgm:prSet presAssocID="{56F456FE-2775-4830-BE58-D8F83B6BA7FC}" presName="parentLeftMargin" presStyleLbl="node1" presStyleIdx="1" presStyleCnt="8"/>
      <dgm:spPr/>
      <dgm:t>
        <a:bodyPr/>
        <a:lstStyle/>
        <a:p>
          <a:endParaRPr lang="es-ES_tradnl"/>
        </a:p>
      </dgm:t>
    </dgm:pt>
    <dgm:pt modelId="{D06E339B-8DA6-4119-BAFC-AF52A64FE6CB}" type="pres">
      <dgm:prSet presAssocID="{56F456FE-2775-4830-BE58-D8F83B6BA7FC}" presName="parentText" presStyleLbl="node1" presStyleIdx="2" presStyleCnt="8" custLinFactX="2909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A91834-A941-43F3-BE8E-F4518ECF7998}" type="pres">
      <dgm:prSet presAssocID="{56F456FE-2775-4830-BE58-D8F83B6BA7FC}" presName="negativeSpace" presStyleCnt="0"/>
      <dgm:spPr/>
    </dgm:pt>
    <dgm:pt modelId="{70CBBB34-A45F-4161-8CEC-603AF80E81E5}" type="pres">
      <dgm:prSet presAssocID="{56F456FE-2775-4830-BE58-D8F83B6BA7FC}" presName="childText" presStyleLbl="conFgAcc1" presStyleIdx="2" presStyleCnt="8" custScaleX="79451" custLinFactNeighborX="7037">
        <dgm:presLayoutVars>
          <dgm:bulletEnabled val="1"/>
        </dgm:presLayoutVars>
      </dgm:prSet>
      <dgm:spPr/>
    </dgm:pt>
    <dgm:pt modelId="{26509EE8-DE41-4556-A4C6-E5950B0A724F}" type="pres">
      <dgm:prSet presAssocID="{D8DD54C0-6C59-42FD-976A-E2856BE879FD}" presName="spaceBetweenRectangles" presStyleCnt="0"/>
      <dgm:spPr/>
    </dgm:pt>
    <dgm:pt modelId="{47EEE83A-F906-8645-8F29-8142FB60ECF3}" type="pres">
      <dgm:prSet presAssocID="{E1564EAF-AE45-A34D-B4FF-6E625E4F7EC6}" presName="parentLin" presStyleCnt="0"/>
      <dgm:spPr/>
    </dgm:pt>
    <dgm:pt modelId="{AAE095AB-F64A-CA46-B641-35278670CB01}" type="pres">
      <dgm:prSet presAssocID="{E1564EAF-AE45-A34D-B4FF-6E625E4F7EC6}" presName="parentLeftMargin" presStyleLbl="node1" presStyleIdx="2" presStyleCnt="8"/>
      <dgm:spPr/>
      <dgm:t>
        <a:bodyPr/>
        <a:lstStyle/>
        <a:p>
          <a:endParaRPr lang="es-ES"/>
        </a:p>
      </dgm:t>
    </dgm:pt>
    <dgm:pt modelId="{B7E7B72E-088E-E44A-AE12-75BF356A501D}" type="pres">
      <dgm:prSet presAssocID="{E1564EAF-AE45-A34D-B4FF-6E625E4F7EC6}" presName="parentText" presStyleLbl="node1" presStyleIdx="3" presStyleCnt="8" custLinFactX="4077" custLinFactNeighborX="100000" custLinFactNeighborY="46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292DA0-B435-1847-9E71-CBDB801E0942}" type="pres">
      <dgm:prSet presAssocID="{E1564EAF-AE45-A34D-B4FF-6E625E4F7EC6}" presName="negativeSpace" presStyleCnt="0"/>
      <dgm:spPr/>
    </dgm:pt>
    <dgm:pt modelId="{1B1FED40-C4C9-7848-8471-BE27EEEA66BF}" type="pres">
      <dgm:prSet presAssocID="{E1564EAF-AE45-A34D-B4FF-6E625E4F7EC6}" presName="childText" presStyleLbl="conFgAcc1" presStyleIdx="3" presStyleCnt="8" custScaleX="79382" custScaleY="119804" custLinFactNeighborX="6492" custLinFactNeighborY="-65645">
        <dgm:presLayoutVars>
          <dgm:bulletEnabled val="1"/>
        </dgm:presLayoutVars>
      </dgm:prSet>
      <dgm:spPr/>
    </dgm:pt>
    <dgm:pt modelId="{E8B581FE-D580-6F48-9261-2F1F9F9A81A0}" type="pres">
      <dgm:prSet presAssocID="{8FBFEB47-7D5B-0D43-92D4-AA64AC9814BD}" presName="spaceBetweenRectangles" presStyleCnt="0"/>
      <dgm:spPr/>
    </dgm:pt>
    <dgm:pt modelId="{3A8AA477-F2F4-4C54-8DD1-868B4527614A}" type="pres">
      <dgm:prSet presAssocID="{133A4A63-33E7-44C3-987A-1731E973A577}" presName="parentLin" presStyleCnt="0"/>
      <dgm:spPr/>
    </dgm:pt>
    <dgm:pt modelId="{41860CFF-04D7-467A-AFE0-3998AD43381F}" type="pres">
      <dgm:prSet presAssocID="{133A4A63-33E7-44C3-987A-1731E973A577}" presName="parentLeftMargin" presStyleLbl="node1" presStyleIdx="3" presStyleCnt="8"/>
      <dgm:spPr/>
      <dgm:t>
        <a:bodyPr/>
        <a:lstStyle/>
        <a:p>
          <a:endParaRPr lang="es-ES_tradnl"/>
        </a:p>
      </dgm:t>
    </dgm:pt>
    <dgm:pt modelId="{BFBD3036-5C0F-44BF-B77E-DA6F170972A6}" type="pres">
      <dgm:prSet presAssocID="{133A4A63-33E7-44C3-987A-1731E973A577}" presName="parentText" presStyleLbl="node1" presStyleIdx="4" presStyleCnt="8" custLinFactX="2909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7B85D0-2637-437E-8056-7D67CAE1F926}" type="pres">
      <dgm:prSet presAssocID="{133A4A63-33E7-44C3-987A-1731E973A577}" presName="negativeSpace" presStyleCnt="0"/>
      <dgm:spPr/>
    </dgm:pt>
    <dgm:pt modelId="{854E5CCB-9B10-46DD-9F9B-6D4B9FF50F2D}" type="pres">
      <dgm:prSet presAssocID="{133A4A63-33E7-44C3-987A-1731E973A577}" presName="childText" presStyleLbl="conFgAcc1" presStyleIdx="4" presStyleCnt="8" custScaleX="79451" custLinFactNeighborX="7037">
        <dgm:presLayoutVars>
          <dgm:bulletEnabled val="1"/>
        </dgm:presLayoutVars>
      </dgm:prSet>
      <dgm:spPr/>
    </dgm:pt>
    <dgm:pt modelId="{4E68D9D9-C518-4B79-8CDB-C3AEEB820B8C}" type="pres">
      <dgm:prSet presAssocID="{80DB9FF8-9229-4024-B416-15EE46697DE7}" presName="spaceBetweenRectangles" presStyleCnt="0"/>
      <dgm:spPr/>
    </dgm:pt>
    <dgm:pt modelId="{8D3AC748-FACD-47D7-9707-868C8E659437}" type="pres">
      <dgm:prSet presAssocID="{43E831A6-9ED0-4ACE-AECF-561887568EC7}" presName="parentLin" presStyleCnt="0"/>
      <dgm:spPr/>
    </dgm:pt>
    <dgm:pt modelId="{DB1A7EA7-9C90-4526-9EBB-30E85BB2B4B1}" type="pres">
      <dgm:prSet presAssocID="{43E831A6-9ED0-4ACE-AECF-561887568EC7}" presName="parentLeftMargin" presStyleLbl="node1" presStyleIdx="4" presStyleCnt="8"/>
      <dgm:spPr/>
      <dgm:t>
        <a:bodyPr/>
        <a:lstStyle/>
        <a:p>
          <a:endParaRPr lang="es-ES_tradnl"/>
        </a:p>
      </dgm:t>
    </dgm:pt>
    <dgm:pt modelId="{99E68D1A-1FD8-449C-AD4F-E6FFCA692269}" type="pres">
      <dgm:prSet presAssocID="{43E831A6-9ED0-4ACE-AECF-561887568EC7}" presName="parentText" presStyleLbl="node1" presStyleIdx="5" presStyleCnt="8" custLinFactX="2909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3B9391-F966-4F7A-9340-6FD0371B1EBE}" type="pres">
      <dgm:prSet presAssocID="{43E831A6-9ED0-4ACE-AECF-561887568EC7}" presName="negativeSpace" presStyleCnt="0"/>
      <dgm:spPr/>
    </dgm:pt>
    <dgm:pt modelId="{AA2B8EE7-A399-4D71-9716-6271D2942FFC}" type="pres">
      <dgm:prSet presAssocID="{43E831A6-9ED0-4ACE-AECF-561887568EC7}" presName="childText" presStyleLbl="conFgAcc1" presStyleIdx="5" presStyleCnt="8" custScaleX="79451" custLinFactNeighborX="7037">
        <dgm:presLayoutVars>
          <dgm:bulletEnabled val="1"/>
        </dgm:presLayoutVars>
      </dgm:prSet>
      <dgm:spPr/>
    </dgm:pt>
    <dgm:pt modelId="{0DC6762F-C91B-4537-AFF0-2E665B2F2E83}" type="pres">
      <dgm:prSet presAssocID="{985C3747-92A7-4A25-A885-DD3BA1655AB5}" presName="spaceBetweenRectangles" presStyleCnt="0"/>
      <dgm:spPr/>
    </dgm:pt>
    <dgm:pt modelId="{222717A6-7499-4ADD-BE3C-AD277BCD8866}" type="pres">
      <dgm:prSet presAssocID="{3A5ED434-F579-4F92-BF18-BCE7CE232EA3}" presName="parentLin" presStyleCnt="0"/>
      <dgm:spPr/>
    </dgm:pt>
    <dgm:pt modelId="{D78783C9-F4BC-4249-90DF-250A585D2711}" type="pres">
      <dgm:prSet presAssocID="{3A5ED434-F579-4F92-BF18-BCE7CE232EA3}" presName="parentLeftMargin" presStyleLbl="node1" presStyleIdx="5" presStyleCnt="8"/>
      <dgm:spPr/>
      <dgm:t>
        <a:bodyPr/>
        <a:lstStyle/>
        <a:p>
          <a:endParaRPr lang="es-ES_tradnl"/>
        </a:p>
      </dgm:t>
    </dgm:pt>
    <dgm:pt modelId="{2B555687-D617-4A29-8D5E-637096B1488F}" type="pres">
      <dgm:prSet presAssocID="{3A5ED434-F579-4F92-BF18-BCE7CE232EA3}" presName="parentText" presStyleLbl="node1" presStyleIdx="6" presStyleCnt="8" custLinFactX="2909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0D19BD-93B1-46AA-98D7-F58A74FFBECB}" type="pres">
      <dgm:prSet presAssocID="{3A5ED434-F579-4F92-BF18-BCE7CE232EA3}" presName="negativeSpace" presStyleCnt="0"/>
      <dgm:spPr/>
    </dgm:pt>
    <dgm:pt modelId="{075321E1-3F26-41C6-8439-72BE6FD8418E}" type="pres">
      <dgm:prSet presAssocID="{3A5ED434-F579-4F92-BF18-BCE7CE232EA3}" presName="childText" presStyleLbl="conFgAcc1" presStyleIdx="6" presStyleCnt="8" custScaleX="79451" custLinFactNeighborX="703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CBDC9F2-E5B1-4D04-B995-ACB90EFCE4AD}" type="pres">
      <dgm:prSet presAssocID="{1D3C55A6-0512-49AC-B232-F1126E2FB5C3}" presName="spaceBetweenRectangles" presStyleCnt="0"/>
      <dgm:spPr/>
    </dgm:pt>
    <dgm:pt modelId="{688D9B21-82C4-4D09-BC11-56670C1DACB5}" type="pres">
      <dgm:prSet presAssocID="{C42D0ECF-C39D-4FE7-87B4-C2B4C21176C2}" presName="parentLin" presStyleCnt="0"/>
      <dgm:spPr/>
    </dgm:pt>
    <dgm:pt modelId="{6A6AA5FB-6B38-456D-ADC0-F4C32A1DF48C}" type="pres">
      <dgm:prSet presAssocID="{C42D0ECF-C39D-4FE7-87B4-C2B4C21176C2}" presName="parentLeftMargin" presStyleLbl="node1" presStyleIdx="6" presStyleCnt="8"/>
      <dgm:spPr/>
      <dgm:t>
        <a:bodyPr/>
        <a:lstStyle/>
        <a:p>
          <a:endParaRPr lang="es-ES_tradnl"/>
        </a:p>
      </dgm:t>
    </dgm:pt>
    <dgm:pt modelId="{1DBF2B0A-A907-4FAA-8077-4C2BCCCCB3CD}" type="pres">
      <dgm:prSet presAssocID="{C42D0ECF-C39D-4FE7-87B4-C2B4C21176C2}" presName="parentText" presStyleLbl="node1" presStyleIdx="7" presStyleCnt="8" custScaleX="97469" custScaleY="132159" custLinFactX="2909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8CD6B70-5F38-4067-BB2C-F0B4902B95E6}" type="pres">
      <dgm:prSet presAssocID="{C42D0ECF-C39D-4FE7-87B4-C2B4C21176C2}" presName="negativeSpace" presStyleCnt="0"/>
      <dgm:spPr/>
    </dgm:pt>
    <dgm:pt modelId="{A4E92658-82CA-4009-8DF3-5CCB2CF5F431}" type="pres">
      <dgm:prSet presAssocID="{C42D0ECF-C39D-4FE7-87B4-C2B4C21176C2}" presName="childText" presStyleLbl="conFgAcc1" presStyleIdx="7" presStyleCnt="8" custScaleX="79451" custLinFactNeighborX="7037">
        <dgm:presLayoutVars>
          <dgm:bulletEnabled val="1"/>
        </dgm:presLayoutVars>
      </dgm:prSet>
      <dgm:spPr/>
    </dgm:pt>
  </dgm:ptLst>
  <dgm:cxnLst>
    <dgm:cxn modelId="{4650C92A-75BF-427E-86E0-EF8FBF42A0C0}" srcId="{B05B63F8-A531-401B-933E-3D327696AD1F}" destId="{C42D0ECF-C39D-4FE7-87B4-C2B4C21176C2}" srcOrd="7" destOrd="0" parTransId="{79900BB2-6432-459A-9297-D5F4AB71F9BE}" sibTransId="{D1E9C490-683B-4239-AA34-87EB7E9BEC87}"/>
    <dgm:cxn modelId="{AA7C70CD-8531-4052-B43C-27F6041F767A}" type="presOf" srcId="{133A4A63-33E7-44C3-987A-1731E973A577}" destId="{41860CFF-04D7-467A-AFE0-3998AD43381F}" srcOrd="0" destOrd="0" presId="urn:microsoft.com/office/officeart/2005/8/layout/list1"/>
    <dgm:cxn modelId="{11FD9D5E-8CA5-4775-81C4-88ACABAC014A}" type="presOf" srcId="{3A5ED434-F579-4F92-BF18-BCE7CE232EA3}" destId="{D78783C9-F4BC-4249-90DF-250A585D2711}" srcOrd="0" destOrd="0" presId="urn:microsoft.com/office/officeart/2005/8/layout/list1"/>
    <dgm:cxn modelId="{6F4517E6-1EB6-4535-B0B8-DA48155A84AD}" type="presOf" srcId="{C42D0ECF-C39D-4FE7-87B4-C2B4C21176C2}" destId="{1DBF2B0A-A907-4FAA-8077-4C2BCCCCB3CD}" srcOrd="1" destOrd="0" presId="urn:microsoft.com/office/officeart/2005/8/layout/list1"/>
    <dgm:cxn modelId="{E5D7685E-1127-425D-89F5-C59BC2FF9010}" srcId="{B05B63F8-A531-401B-933E-3D327696AD1F}" destId="{3A5ED434-F579-4F92-BF18-BCE7CE232EA3}" srcOrd="6" destOrd="0" parTransId="{878469A9-B29F-4DD9-B707-9EFF14F32173}" sibTransId="{1D3C55A6-0512-49AC-B232-F1126E2FB5C3}"/>
    <dgm:cxn modelId="{A5136A06-DD92-4773-BA62-F41D6EC7AB20}" type="presOf" srcId="{C42D0ECF-C39D-4FE7-87B4-C2B4C21176C2}" destId="{6A6AA5FB-6B38-456D-ADC0-F4C32A1DF48C}" srcOrd="0" destOrd="0" presId="urn:microsoft.com/office/officeart/2005/8/layout/list1"/>
    <dgm:cxn modelId="{FD93E9FF-FADA-4A7D-B339-BFFDD909DB40}" type="presOf" srcId="{56F456FE-2775-4830-BE58-D8F83B6BA7FC}" destId="{1E2C7708-3B5E-44F9-AA3A-5892F9CA83C6}" srcOrd="0" destOrd="0" presId="urn:microsoft.com/office/officeart/2005/8/layout/list1"/>
    <dgm:cxn modelId="{9CEF1133-CDE2-4233-AB5F-F13D1C935BEF}" srcId="{B05B63F8-A531-401B-933E-3D327696AD1F}" destId="{B8ED67F4-03A8-4DAB-AC67-56D36EC92A47}" srcOrd="0" destOrd="0" parTransId="{13CCAC92-4643-4545-8375-E547B868AB8B}" sibTransId="{7AB88794-956B-489A-8387-9641D6783DBE}"/>
    <dgm:cxn modelId="{57ECED12-4DFA-4E8C-A06F-32549DC22B88}" type="presOf" srcId="{E1564EAF-AE45-A34D-B4FF-6E625E4F7EC6}" destId="{B7E7B72E-088E-E44A-AE12-75BF356A501D}" srcOrd="1" destOrd="0" presId="urn:microsoft.com/office/officeart/2005/8/layout/list1"/>
    <dgm:cxn modelId="{D6E635C2-D0B6-43C6-BC58-B67D4B6C3107}" type="presOf" srcId="{3A5ED434-F579-4F92-BF18-BCE7CE232EA3}" destId="{2B555687-D617-4A29-8D5E-637096B1488F}" srcOrd="1" destOrd="0" presId="urn:microsoft.com/office/officeart/2005/8/layout/list1"/>
    <dgm:cxn modelId="{321A5A3C-AB39-4E05-91C0-8B935830CF56}" srcId="{B05B63F8-A531-401B-933E-3D327696AD1F}" destId="{9F7B3824-CD64-4590-833C-696E5F8A70A9}" srcOrd="1" destOrd="0" parTransId="{80D6DD02-3E1A-4CE5-A250-5696E5C2EB3D}" sibTransId="{7641A665-A5A1-4FC2-A41D-E63D761F4EB0}"/>
    <dgm:cxn modelId="{FC46A889-381C-482B-8C72-B20B2140F386}" type="presOf" srcId="{9F7B3824-CD64-4590-833C-696E5F8A70A9}" destId="{F1F6B694-AF51-4450-B497-1C61C475B4DE}" srcOrd="1" destOrd="0" presId="urn:microsoft.com/office/officeart/2005/8/layout/list1"/>
    <dgm:cxn modelId="{28D21012-5A6C-4B5E-8444-CBF043902ECF}" type="presOf" srcId="{9F7B3824-CD64-4590-833C-696E5F8A70A9}" destId="{A9403FB8-EE54-4CE9-B725-7F23BC421928}" srcOrd="0" destOrd="0" presId="urn:microsoft.com/office/officeart/2005/8/layout/list1"/>
    <dgm:cxn modelId="{0853A697-8BDD-3B4C-BED5-780AF6E5C63F}" srcId="{B05B63F8-A531-401B-933E-3D327696AD1F}" destId="{E1564EAF-AE45-A34D-B4FF-6E625E4F7EC6}" srcOrd="3" destOrd="0" parTransId="{30D33DCC-6BDB-9B45-BBB5-252B2CB3D359}" sibTransId="{8FBFEB47-7D5B-0D43-92D4-AA64AC9814BD}"/>
    <dgm:cxn modelId="{C2B8741D-D2F2-48D6-9DF2-2D884308411E}" type="presOf" srcId="{B8ED67F4-03A8-4DAB-AC67-56D36EC92A47}" destId="{B5C108B2-2B05-49AA-90EE-965B4ADD3CE9}" srcOrd="1" destOrd="0" presId="urn:microsoft.com/office/officeart/2005/8/layout/list1"/>
    <dgm:cxn modelId="{94EC5D5B-CBDF-4293-BBDA-F8C9CF3981A5}" type="presOf" srcId="{56F456FE-2775-4830-BE58-D8F83B6BA7FC}" destId="{D06E339B-8DA6-4119-BAFC-AF52A64FE6CB}" srcOrd="1" destOrd="0" presId="urn:microsoft.com/office/officeart/2005/8/layout/list1"/>
    <dgm:cxn modelId="{76123180-78C5-4B8C-9068-BDDC513E2D7E}" type="presOf" srcId="{E1564EAF-AE45-A34D-B4FF-6E625E4F7EC6}" destId="{AAE095AB-F64A-CA46-B641-35278670CB01}" srcOrd="0" destOrd="0" presId="urn:microsoft.com/office/officeart/2005/8/layout/list1"/>
    <dgm:cxn modelId="{438686A8-1F58-4556-93E7-EB3A23FD0877}" type="presOf" srcId="{133A4A63-33E7-44C3-987A-1731E973A577}" destId="{BFBD3036-5C0F-44BF-B77E-DA6F170972A6}" srcOrd="1" destOrd="0" presId="urn:microsoft.com/office/officeart/2005/8/layout/list1"/>
    <dgm:cxn modelId="{E82D449C-302E-4650-B0F7-637F7A97430E}" srcId="{B05B63F8-A531-401B-933E-3D327696AD1F}" destId="{133A4A63-33E7-44C3-987A-1731E973A577}" srcOrd="4" destOrd="0" parTransId="{1D04B4C8-6DE0-4317-8FC1-BCBAD5E02B70}" sibTransId="{80DB9FF8-9229-4024-B416-15EE46697DE7}"/>
    <dgm:cxn modelId="{622CEBD0-5422-4B47-AD0B-9A5311AC0B36}" type="presOf" srcId="{B8ED67F4-03A8-4DAB-AC67-56D36EC92A47}" destId="{B9326E91-116E-46EE-8398-066CA6228A4E}" srcOrd="0" destOrd="0" presId="urn:microsoft.com/office/officeart/2005/8/layout/list1"/>
    <dgm:cxn modelId="{F7814C48-5FC3-4398-AE14-CED215607E67}" srcId="{B05B63F8-A531-401B-933E-3D327696AD1F}" destId="{43E831A6-9ED0-4ACE-AECF-561887568EC7}" srcOrd="5" destOrd="0" parTransId="{36383F62-3762-4A7C-AFD2-1B998646BBD6}" sibTransId="{985C3747-92A7-4A25-A885-DD3BA1655AB5}"/>
    <dgm:cxn modelId="{51279FDE-E113-4A34-A054-854537694024}" type="presOf" srcId="{43E831A6-9ED0-4ACE-AECF-561887568EC7}" destId="{DB1A7EA7-9C90-4526-9EBB-30E85BB2B4B1}" srcOrd="0" destOrd="0" presId="urn:microsoft.com/office/officeart/2005/8/layout/list1"/>
    <dgm:cxn modelId="{FDCCAC10-B994-4F05-85FE-E89055400D68}" srcId="{B05B63F8-A531-401B-933E-3D327696AD1F}" destId="{56F456FE-2775-4830-BE58-D8F83B6BA7FC}" srcOrd="2" destOrd="0" parTransId="{6ECA45F5-AA16-4814-9EAA-7095947DBC11}" sibTransId="{D8DD54C0-6C59-42FD-976A-E2856BE879FD}"/>
    <dgm:cxn modelId="{18D8B75D-2AC6-4D98-81E1-B4E1755F6F62}" type="presOf" srcId="{B05B63F8-A531-401B-933E-3D327696AD1F}" destId="{26A12501-737E-4566-B694-0D12E3C98171}" srcOrd="0" destOrd="0" presId="urn:microsoft.com/office/officeart/2005/8/layout/list1"/>
    <dgm:cxn modelId="{224C4646-F79B-49DE-A33B-5086604B38AB}" type="presOf" srcId="{43E831A6-9ED0-4ACE-AECF-561887568EC7}" destId="{99E68D1A-1FD8-449C-AD4F-E6FFCA692269}" srcOrd="1" destOrd="0" presId="urn:microsoft.com/office/officeart/2005/8/layout/list1"/>
    <dgm:cxn modelId="{6AE0B30D-A736-4CF3-B707-6AD8438368D1}" type="presParOf" srcId="{26A12501-737E-4566-B694-0D12E3C98171}" destId="{27AF7B0B-963E-40A9-8B50-428AEE2DF42B}" srcOrd="0" destOrd="0" presId="urn:microsoft.com/office/officeart/2005/8/layout/list1"/>
    <dgm:cxn modelId="{79BF0FAC-EA3D-4A56-8705-4097019BE176}" type="presParOf" srcId="{27AF7B0B-963E-40A9-8B50-428AEE2DF42B}" destId="{B9326E91-116E-46EE-8398-066CA6228A4E}" srcOrd="0" destOrd="0" presId="urn:microsoft.com/office/officeart/2005/8/layout/list1"/>
    <dgm:cxn modelId="{95BAEA80-697C-461E-96C9-758F38E3810F}" type="presParOf" srcId="{27AF7B0B-963E-40A9-8B50-428AEE2DF42B}" destId="{B5C108B2-2B05-49AA-90EE-965B4ADD3CE9}" srcOrd="1" destOrd="0" presId="urn:microsoft.com/office/officeart/2005/8/layout/list1"/>
    <dgm:cxn modelId="{43DD3259-D132-4B2E-89AB-C7FC51012B3B}" type="presParOf" srcId="{26A12501-737E-4566-B694-0D12E3C98171}" destId="{211AF48F-49A1-493E-9443-0A6E05AE13D9}" srcOrd="1" destOrd="0" presId="urn:microsoft.com/office/officeart/2005/8/layout/list1"/>
    <dgm:cxn modelId="{7E23F232-5484-485E-B673-9963BC58A771}" type="presParOf" srcId="{26A12501-737E-4566-B694-0D12E3C98171}" destId="{6409C0D8-3DDB-45D2-91F3-849B9DA85F8D}" srcOrd="2" destOrd="0" presId="urn:microsoft.com/office/officeart/2005/8/layout/list1"/>
    <dgm:cxn modelId="{CFD741C2-49B4-4FA1-9DF0-7809CF9977F9}" type="presParOf" srcId="{26A12501-737E-4566-B694-0D12E3C98171}" destId="{D61C90DE-230E-4025-95BE-2E1B83E08340}" srcOrd="3" destOrd="0" presId="urn:microsoft.com/office/officeart/2005/8/layout/list1"/>
    <dgm:cxn modelId="{90597A06-E7ED-404A-BF31-7CB48AD2E1F6}" type="presParOf" srcId="{26A12501-737E-4566-B694-0D12E3C98171}" destId="{9E1B34EF-E419-478A-8260-850BB747638F}" srcOrd="4" destOrd="0" presId="urn:microsoft.com/office/officeart/2005/8/layout/list1"/>
    <dgm:cxn modelId="{2C2424A0-42DA-4F1F-9926-0BE5BA90C5B2}" type="presParOf" srcId="{9E1B34EF-E419-478A-8260-850BB747638F}" destId="{A9403FB8-EE54-4CE9-B725-7F23BC421928}" srcOrd="0" destOrd="0" presId="urn:microsoft.com/office/officeart/2005/8/layout/list1"/>
    <dgm:cxn modelId="{698749DE-8AA7-4B7F-92E3-F92C418F2273}" type="presParOf" srcId="{9E1B34EF-E419-478A-8260-850BB747638F}" destId="{F1F6B694-AF51-4450-B497-1C61C475B4DE}" srcOrd="1" destOrd="0" presId="urn:microsoft.com/office/officeart/2005/8/layout/list1"/>
    <dgm:cxn modelId="{0806E8FD-60D8-405D-83E1-0E16EA5FF2F8}" type="presParOf" srcId="{26A12501-737E-4566-B694-0D12E3C98171}" destId="{9451B767-E2EF-447E-8E14-5A262F05BC64}" srcOrd="5" destOrd="0" presId="urn:microsoft.com/office/officeart/2005/8/layout/list1"/>
    <dgm:cxn modelId="{A93D1863-BC7F-425B-8F19-D25B30ECB897}" type="presParOf" srcId="{26A12501-737E-4566-B694-0D12E3C98171}" destId="{92442EE6-365E-4176-8657-CF972C540B41}" srcOrd="6" destOrd="0" presId="urn:microsoft.com/office/officeart/2005/8/layout/list1"/>
    <dgm:cxn modelId="{717BC7C8-54BE-4CF6-9961-06ED6F089341}" type="presParOf" srcId="{26A12501-737E-4566-B694-0D12E3C98171}" destId="{D7F6B35B-248A-4EE2-A8B8-073F33F9AD42}" srcOrd="7" destOrd="0" presId="urn:microsoft.com/office/officeart/2005/8/layout/list1"/>
    <dgm:cxn modelId="{0DA3352B-D99A-48A2-BFD7-57F46EDF9593}" type="presParOf" srcId="{26A12501-737E-4566-B694-0D12E3C98171}" destId="{77691125-E443-4FAB-9DB2-6EA55E5CCAA3}" srcOrd="8" destOrd="0" presId="urn:microsoft.com/office/officeart/2005/8/layout/list1"/>
    <dgm:cxn modelId="{86F5E4C2-6F42-4B03-A073-C8C4D04275CB}" type="presParOf" srcId="{77691125-E443-4FAB-9DB2-6EA55E5CCAA3}" destId="{1E2C7708-3B5E-44F9-AA3A-5892F9CA83C6}" srcOrd="0" destOrd="0" presId="urn:microsoft.com/office/officeart/2005/8/layout/list1"/>
    <dgm:cxn modelId="{8F2B3CF4-1934-429A-99DA-7C7F930E422E}" type="presParOf" srcId="{77691125-E443-4FAB-9DB2-6EA55E5CCAA3}" destId="{D06E339B-8DA6-4119-BAFC-AF52A64FE6CB}" srcOrd="1" destOrd="0" presId="urn:microsoft.com/office/officeart/2005/8/layout/list1"/>
    <dgm:cxn modelId="{0C2650C0-05C6-45DB-AA75-ADDA7FDBB16A}" type="presParOf" srcId="{26A12501-737E-4566-B694-0D12E3C98171}" destId="{01A91834-A941-43F3-BE8E-F4518ECF7998}" srcOrd="9" destOrd="0" presId="urn:microsoft.com/office/officeart/2005/8/layout/list1"/>
    <dgm:cxn modelId="{6E14C3CB-8522-4E62-8CB7-A408EECCDD20}" type="presParOf" srcId="{26A12501-737E-4566-B694-0D12E3C98171}" destId="{70CBBB34-A45F-4161-8CEC-603AF80E81E5}" srcOrd="10" destOrd="0" presId="urn:microsoft.com/office/officeart/2005/8/layout/list1"/>
    <dgm:cxn modelId="{FD366AA0-AB10-4B26-A4C8-9C1C9D31B307}" type="presParOf" srcId="{26A12501-737E-4566-B694-0D12E3C98171}" destId="{26509EE8-DE41-4556-A4C6-E5950B0A724F}" srcOrd="11" destOrd="0" presId="urn:microsoft.com/office/officeart/2005/8/layout/list1"/>
    <dgm:cxn modelId="{9906A2B3-3CA5-4CEF-A2CE-E20237E6D534}" type="presParOf" srcId="{26A12501-737E-4566-B694-0D12E3C98171}" destId="{47EEE83A-F906-8645-8F29-8142FB60ECF3}" srcOrd="12" destOrd="0" presId="urn:microsoft.com/office/officeart/2005/8/layout/list1"/>
    <dgm:cxn modelId="{4C1B2C5C-387A-4AF9-AC7E-3BD859E45F51}" type="presParOf" srcId="{47EEE83A-F906-8645-8F29-8142FB60ECF3}" destId="{AAE095AB-F64A-CA46-B641-35278670CB01}" srcOrd="0" destOrd="0" presId="urn:microsoft.com/office/officeart/2005/8/layout/list1"/>
    <dgm:cxn modelId="{1822FBBF-990C-486C-AFDA-723E3A63A309}" type="presParOf" srcId="{47EEE83A-F906-8645-8F29-8142FB60ECF3}" destId="{B7E7B72E-088E-E44A-AE12-75BF356A501D}" srcOrd="1" destOrd="0" presId="urn:microsoft.com/office/officeart/2005/8/layout/list1"/>
    <dgm:cxn modelId="{3BB61DB8-5896-4E9D-9ED0-21121BE4B991}" type="presParOf" srcId="{26A12501-737E-4566-B694-0D12E3C98171}" destId="{3E292DA0-B435-1847-9E71-CBDB801E0942}" srcOrd="13" destOrd="0" presId="urn:microsoft.com/office/officeart/2005/8/layout/list1"/>
    <dgm:cxn modelId="{E48909CF-5449-43C6-A626-70BAF3F254EA}" type="presParOf" srcId="{26A12501-737E-4566-B694-0D12E3C98171}" destId="{1B1FED40-C4C9-7848-8471-BE27EEEA66BF}" srcOrd="14" destOrd="0" presId="urn:microsoft.com/office/officeart/2005/8/layout/list1"/>
    <dgm:cxn modelId="{DB4024AD-F0C8-437B-907D-2BBF4F344A51}" type="presParOf" srcId="{26A12501-737E-4566-B694-0D12E3C98171}" destId="{E8B581FE-D580-6F48-9261-2F1F9F9A81A0}" srcOrd="15" destOrd="0" presId="urn:microsoft.com/office/officeart/2005/8/layout/list1"/>
    <dgm:cxn modelId="{64B83DCA-C1AD-4168-BB68-2482D38C3F28}" type="presParOf" srcId="{26A12501-737E-4566-B694-0D12E3C98171}" destId="{3A8AA477-F2F4-4C54-8DD1-868B4527614A}" srcOrd="16" destOrd="0" presId="urn:microsoft.com/office/officeart/2005/8/layout/list1"/>
    <dgm:cxn modelId="{4A034B66-1862-423B-8DF7-41261AC08E62}" type="presParOf" srcId="{3A8AA477-F2F4-4C54-8DD1-868B4527614A}" destId="{41860CFF-04D7-467A-AFE0-3998AD43381F}" srcOrd="0" destOrd="0" presId="urn:microsoft.com/office/officeart/2005/8/layout/list1"/>
    <dgm:cxn modelId="{B4FC1BA3-BF89-4400-8111-942895182C1D}" type="presParOf" srcId="{3A8AA477-F2F4-4C54-8DD1-868B4527614A}" destId="{BFBD3036-5C0F-44BF-B77E-DA6F170972A6}" srcOrd="1" destOrd="0" presId="urn:microsoft.com/office/officeart/2005/8/layout/list1"/>
    <dgm:cxn modelId="{8F2AC759-3018-4C0A-AB89-E4C380A07F0C}" type="presParOf" srcId="{26A12501-737E-4566-B694-0D12E3C98171}" destId="{7A7B85D0-2637-437E-8056-7D67CAE1F926}" srcOrd="17" destOrd="0" presId="urn:microsoft.com/office/officeart/2005/8/layout/list1"/>
    <dgm:cxn modelId="{5FC460E7-BBD4-4B6D-9900-1E34AEB7C7A2}" type="presParOf" srcId="{26A12501-737E-4566-B694-0D12E3C98171}" destId="{854E5CCB-9B10-46DD-9F9B-6D4B9FF50F2D}" srcOrd="18" destOrd="0" presId="urn:microsoft.com/office/officeart/2005/8/layout/list1"/>
    <dgm:cxn modelId="{A04ACA32-26F7-4A5D-BC5A-EF62D0406154}" type="presParOf" srcId="{26A12501-737E-4566-B694-0D12E3C98171}" destId="{4E68D9D9-C518-4B79-8CDB-C3AEEB820B8C}" srcOrd="19" destOrd="0" presId="urn:microsoft.com/office/officeart/2005/8/layout/list1"/>
    <dgm:cxn modelId="{FB3809F2-E76E-4763-83B1-3E1612C2B59A}" type="presParOf" srcId="{26A12501-737E-4566-B694-0D12E3C98171}" destId="{8D3AC748-FACD-47D7-9707-868C8E659437}" srcOrd="20" destOrd="0" presId="urn:microsoft.com/office/officeart/2005/8/layout/list1"/>
    <dgm:cxn modelId="{0A682E91-CA5D-4F06-BD2B-CC6BD217EDB0}" type="presParOf" srcId="{8D3AC748-FACD-47D7-9707-868C8E659437}" destId="{DB1A7EA7-9C90-4526-9EBB-30E85BB2B4B1}" srcOrd="0" destOrd="0" presId="urn:microsoft.com/office/officeart/2005/8/layout/list1"/>
    <dgm:cxn modelId="{6B6A539D-C0CF-41C7-B63E-5805C2D3A582}" type="presParOf" srcId="{8D3AC748-FACD-47D7-9707-868C8E659437}" destId="{99E68D1A-1FD8-449C-AD4F-E6FFCA692269}" srcOrd="1" destOrd="0" presId="urn:microsoft.com/office/officeart/2005/8/layout/list1"/>
    <dgm:cxn modelId="{F01F76FC-67C2-4097-B68B-034C1F272BD0}" type="presParOf" srcId="{26A12501-737E-4566-B694-0D12E3C98171}" destId="{B73B9391-F966-4F7A-9340-6FD0371B1EBE}" srcOrd="21" destOrd="0" presId="urn:microsoft.com/office/officeart/2005/8/layout/list1"/>
    <dgm:cxn modelId="{1CCD992E-7935-4FEE-8844-92575C2CF559}" type="presParOf" srcId="{26A12501-737E-4566-B694-0D12E3C98171}" destId="{AA2B8EE7-A399-4D71-9716-6271D2942FFC}" srcOrd="22" destOrd="0" presId="urn:microsoft.com/office/officeart/2005/8/layout/list1"/>
    <dgm:cxn modelId="{EC382A3C-36E7-4661-86BA-0E0E821371E4}" type="presParOf" srcId="{26A12501-737E-4566-B694-0D12E3C98171}" destId="{0DC6762F-C91B-4537-AFF0-2E665B2F2E83}" srcOrd="23" destOrd="0" presId="urn:microsoft.com/office/officeart/2005/8/layout/list1"/>
    <dgm:cxn modelId="{9B765E73-8FA2-42AA-828F-3D0C044D7D66}" type="presParOf" srcId="{26A12501-737E-4566-B694-0D12E3C98171}" destId="{222717A6-7499-4ADD-BE3C-AD277BCD8866}" srcOrd="24" destOrd="0" presId="urn:microsoft.com/office/officeart/2005/8/layout/list1"/>
    <dgm:cxn modelId="{0ECD0531-C99F-4C24-9C5C-D0A152E5F3A0}" type="presParOf" srcId="{222717A6-7499-4ADD-BE3C-AD277BCD8866}" destId="{D78783C9-F4BC-4249-90DF-250A585D2711}" srcOrd="0" destOrd="0" presId="urn:microsoft.com/office/officeart/2005/8/layout/list1"/>
    <dgm:cxn modelId="{1E9A3C58-C448-4E59-927E-D7F6526B4AAC}" type="presParOf" srcId="{222717A6-7499-4ADD-BE3C-AD277BCD8866}" destId="{2B555687-D617-4A29-8D5E-637096B1488F}" srcOrd="1" destOrd="0" presId="urn:microsoft.com/office/officeart/2005/8/layout/list1"/>
    <dgm:cxn modelId="{DA47EDD5-4CD2-4B00-B9DD-D7706410FC9B}" type="presParOf" srcId="{26A12501-737E-4566-B694-0D12E3C98171}" destId="{840D19BD-93B1-46AA-98D7-F58A74FFBECB}" srcOrd="25" destOrd="0" presId="urn:microsoft.com/office/officeart/2005/8/layout/list1"/>
    <dgm:cxn modelId="{5EA1994A-A0D3-42FD-888F-2D8B37D562EB}" type="presParOf" srcId="{26A12501-737E-4566-B694-0D12E3C98171}" destId="{075321E1-3F26-41C6-8439-72BE6FD8418E}" srcOrd="26" destOrd="0" presId="urn:microsoft.com/office/officeart/2005/8/layout/list1"/>
    <dgm:cxn modelId="{12EBDE8D-EC3C-465C-824F-B5E2A901E31A}" type="presParOf" srcId="{26A12501-737E-4566-B694-0D12E3C98171}" destId="{8CBDC9F2-E5B1-4D04-B995-ACB90EFCE4AD}" srcOrd="27" destOrd="0" presId="urn:microsoft.com/office/officeart/2005/8/layout/list1"/>
    <dgm:cxn modelId="{7F893DF7-6F0C-4718-9302-821AD2C1469C}" type="presParOf" srcId="{26A12501-737E-4566-B694-0D12E3C98171}" destId="{688D9B21-82C4-4D09-BC11-56670C1DACB5}" srcOrd="28" destOrd="0" presId="urn:microsoft.com/office/officeart/2005/8/layout/list1"/>
    <dgm:cxn modelId="{CAAD8B35-70EF-49EC-B7D6-A4877AD6FACA}" type="presParOf" srcId="{688D9B21-82C4-4D09-BC11-56670C1DACB5}" destId="{6A6AA5FB-6B38-456D-ADC0-F4C32A1DF48C}" srcOrd="0" destOrd="0" presId="urn:microsoft.com/office/officeart/2005/8/layout/list1"/>
    <dgm:cxn modelId="{7DA9808C-C716-47B2-AEB5-3D93436419F2}" type="presParOf" srcId="{688D9B21-82C4-4D09-BC11-56670C1DACB5}" destId="{1DBF2B0A-A907-4FAA-8077-4C2BCCCCB3CD}" srcOrd="1" destOrd="0" presId="urn:microsoft.com/office/officeart/2005/8/layout/list1"/>
    <dgm:cxn modelId="{DFD10F84-FED3-4790-95CB-7A4498EA28F3}" type="presParOf" srcId="{26A12501-737E-4566-B694-0D12E3C98171}" destId="{58CD6B70-5F38-4067-BB2C-F0B4902B95E6}" srcOrd="29" destOrd="0" presId="urn:microsoft.com/office/officeart/2005/8/layout/list1"/>
    <dgm:cxn modelId="{C38268DA-CEA7-429B-9005-182A5696288B}" type="presParOf" srcId="{26A12501-737E-4566-B694-0D12E3C98171}" destId="{A4E92658-82CA-4009-8DF3-5CCB2CF5F431}" srcOrd="30" destOrd="0" presId="urn:microsoft.com/office/officeart/2005/8/layout/list1"/>
  </dgm:cxnLst>
  <dgm:bg>
    <a:solidFill>
      <a:schemeClr val="accent1">
        <a:tint val="40000"/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8EBA8-EE55-4B5F-9042-0E5A0C6841CD}">
      <dsp:nvSpPr>
        <dsp:cNvPr id="0" name=""/>
        <dsp:cNvSpPr/>
      </dsp:nvSpPr>
      <dsp:spPr>
        <a:xfrm>
          <a:off x="3390406" y="1826516"/>
          <a:ext cx="2415837" cy="1169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dirty="0" smtClean="0"/>
            <a:t>Coordinación de la Red de Servicio Social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dirty="0" smtClean="0"/>
            <a:t>UV</a:t>
          </a:r>
          <a:endParaRPr lang="es-MX" sz="1600" b="0" kern="1200" dirty="0"/>
        </a:p>
      </dsp:txBody>
      <dsp:txXfrm>
        <a:off x="3447497" y="1883607"/>
        <a:ext cx="2301655" cy="1055323"/>
      </dsp:txXfrm>
    </dsp:sp>
    <dsp:sp modelId="{008BB03B-6030-41BE-B561-24C28DDDEA49}">
      <dsp:nvSpPr>
        <dsp:cNvPr id="0" name=""/>
        <dsp:cNvSpPr/>
      </dsp:nvSpPr>
      <dsp:spPr>
        <a:xfrm rot="16200000">
          <a:off x="4149223" y="1377415"/>
          <a:ext cx="8982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820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2ADC2-6FE5-4C7D-B77B-ACFBCB9B0883}">
      <dsp:nvSpPr>
        <dsp:cNvPr id="0" name=""/>
        <dsp:cNvSpPr/>
      </dsp:nvSpPr>
      <dsp:spPr>
        <a:xfrm>
          <a:off x="3456384" y="144745"/>
          <a:ext cx="2283880" cy="78356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dirty="0" smtClean="0"/>
            <a:t>Comisión de normatividad</a:t>
          </a:r>
          <a:endParaRPr lang="es-MX" sz="1600" b="0" kern="1200" dirty="0"/>
        </a:p>
      </dsp:txBody>
      <dsp:txXfrm>
        <a:off x="3494635" y="182996"/>
        <a:ext cx="2207378" cy="707067"/>
      </dsp:txXfrm>
    </dsp:sp>
    <dsp:sp modelId="{427EA4C8-110B-4542-8C74-9F9AEB4EDF86}">
      <dsp:nvSpPr>
        <dsp:cNvPr id="0" name=""/>
        <dsp:cNvSpPr/>
      </dsp:nvSpPr>
      <dsp:spPr>
        <a:xfrm rot="21324384">
          <a:off x="5805504" y="2295801"/>
          <a:ext cx="4599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993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E5B9C4-1A9A-4FE1-8CEC-2616CBC9875A}">
      <dsp:nvSpPr>
        <dsp:cNvPr id="0" name=""/>
        <dsp:cNvSpPr/>
      </dsp:nvSpPr>
      <dsp:spPr>
        <a:xfrm>
          <a:off x="6264695" y="1800199"/>
          <a:ext cx="2125818" cy="78356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dirty="0" smtClean="0"/>
            <a:t>Comisión de organización</a:t>
          </a:r>
          <a:endParaRPr lang="es-MX" sz="1600" b="0" kern="1200" dirty="0"/>
        </a:p>
      </dsp:txBody>
      <dsp:txXfrm>
        <a:off x="6302946" y="1838450"/>
        <a:ext cx="2049316" cy="707067"/>
      </dsp:txXfrm>
    </dsp:sp>
    <dsp:sp modelId="{EA6DD3BE-EBAB-43A9-90E9-4C02F73A66CC}">
      <dsp:nvSpPr>
        <dsp:cNvPr id="0" name=""/>
        <dsp:cNvSpPr/>
      </dsp:nvSpPr>
      <dsp:spPr>
        <a:xfrm rot="3240000">
          <a:off x="4885560" y="3266102"/>
          <a:ext cx="6676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767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A693F-36DA-4A73-9D27-42F272910B5F}">
      <dsp:nvSpPr>
        <dsp:cNvPr id="0" name=""/>
        <dsp:cNvSpPr/>
      </dsp:nvSpPr>
      <dsp:spPr>
        <a:xfrm>
          <a:off x="4641972" y="3536181"/>
          <a:ext cx="2116593" cy="78356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dirty="0" smtClean="0"/>
            <a:t>Comisión de participación de estudiantes</a:t>
          </a:r>
          <a:endParaRPr lang="es-MX" sz="1600" b="0" kern="1200" dirty="0"/>
        </a:p>
      </dsp:txBody>
      <dsp:txXfrm>
        <a:off x="4680223" y="3574432"/>
        <a:ext cx="2040091" cy="707067"/>
      </dsp:txXfrm>
    </dsp:sp>
    <dsp:sp modelId="{18573D02-7F6F-4687-849C-22C58FC59EAF}">
      <dsp:nvSpPr>
        <dsp:cNvPr id="0" name=""/>
        <dsp:cNvSpPr/>
      </dsp:nvSpPr>
      <dsp:spPr>
        <a:xfrm rot="7560000">
          <a:off x="3643416" y="3266102"/>
          <a:ext cx="6676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767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1513D-FA26-4792-86EE-4B4ABCA3B236}">
      <dsp:nvSpPr>
        <dsp:cNvPr id="0" name=""/>
        <dsp:cNvSpPr/>
      </dsp:nvSpPr>
      <dsp:spPr>
        <a:xfrm>
          <a:off x="2510092" y="3536181"/>
          <a:ext cx="1972575" cy="78356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dirty="0" smtClean="0"/>
            <a:t>Comisión de programas interinstitucionales</a:t>
          </a:r>
          <a:endParaRPr lang="es-MX" sz="1600" b="0" kern="1200" dirty="0"/>
        </a:p>
      </dsp:txBody>
      <dsp:txXfrm>
        <a:off x="2548343" y="3574432"/>
        <a:ext cx="1896073" cy="707067"/>
      </dsp:txXfrm>
    </dsp:sp>
    <dsp:sp modelId="{93617FAF-C518-467C-87C0-D82950AB9C5C}">
      <dsp:nvSpPr>
        <dsp:cNvPr id="0" name=""/>
        <dsp:cNvSpPr/>
      </dsp:nvSpPr>
      <dsp:spPr>
        <a:xfrm rot="11079439">
          <a:off x="2948427" y="2294893"/>
          <a:ext cx="4427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271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B52E1B-3CD3-4420-B595-B8EB8D7AF680}">
      <dsp:nvSpPr>
        <dsp:cNvPr id="0" name=""/>
        <dsp:cNvSpPr/>
      </dsp:nvSpPr>
      <dsp:spPr>
        <a:xfrm>
          <a:off x="864088" y="1800205"/>
          <a:ext cx="2085069" cy="7835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dirty="0" smtClean="0"/>
            <a:t>Comisión de financiamiento</a:t>
          </a:r>
          <a:endParaRPr lang="es-MX" sz="1600" b="0" kern="1200" dirty="0"/>
        </a:p>
      </dsp:txBody>
      <dsp:txXfrm>
        <a:off x="902339" y="1838456"/>
        <a:ext cx="2008567" cy="7070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9C0D8-3DDB-45D2-91F3-849B9DA85F8D}">
      <dsp:nvSpPr>
        <dsp:cNvPr id="0" name=""/>
        <dsp:cNvSpPr/>
      </dsp:nvSpPr>
      <dsp:spPr>
        <a:xfrm>
          <a:off x="440846" y="377090"/>
          <a:ext cx="4989705" cy="3474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108B2-2B05-49AA-90EE-965B4ADD3CE9}">
      <dsp:nvSpPr>
        <dsp:cNvPr id="0" name=""/>
        <dsp:cNvSpPr/>
      </dsp:nvSpPr>
      <dsp:spPr>
        <a:xfrm>
          <a:off x="754037" y="111410"/>
          <a:ext cx="4385287" cy="531360"/>
        </a:xfrm>
        <a:prstGeom prst="roundRect">
          <a:avLst/>
        </a:prstGeom>
        <a:solidFill>
          <a:srgbClr val="7878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53" tIns="0" rIns="165753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</a:rPr>
            <a:t>I.  </a:t>
          </a:r>
          <a:r>
            <a:rPr lang="es-MX" sz="2000" kern="1200" dirty="0" smtClean="0"/>
            <a:t>Definir las líneas prioritarias de acción social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779976" y="137349"/>
        <a:ext cx="4333409" cy="479482"/>
      </dsp:txXfrm>
    </dsp:sp>
    <dsp:sp modelId="{92442EE6-365E-4176-8657-CF972C540B41}">
      <dsp:nvSpPr>
        <dsp:cNvPr id="0" name=""/>
        <dsp:cNvSpPr/>
      </dsp:nvSpPr>
      <dsp:spPr>
        <a:xfrm>
          <a:off x="440846" y="1087382"/>
          <a:ext cx="4947355" cy="5810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F6B694-AF51-4450-B497-1C61C475B4DE}">
      <dsp:nvSpPr>
        <dsp:cNvPr id="0" name=""/>
        <dsp:cNvSpPr/>
      </dsp:nvSpPr>
      <dsp:spPr>
        <a:xfrm>
          <a:off x="754037" y="821702"/>
          <a:ext cx="4385287" cy="531360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53" tIns="0" rIns="165753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</a:rPr>
            <a:t>II. Revalorizar el servicio social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779976" y="847641"/>
        <a:ext cx="4333409" cy="479482"/>
      </dsp:txXfrm>
    </dsp:sp>
    <dsp:sp modelId="{70CBBB34-A45F-4161-8CEC-603AF80E81E5}">
      <dsp:nvSpPr>
        <dsp:cNvPr id="0" name=""/>
        <dsp:cNvSpPr/>
      </dsp:nvSpPr>
      <dsp:spPr>
        <a:xfrm>
          <a:off x="440846" y="2031323"/>
          <a:ext cx="497736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E339B-8DA6-4119-BAFC-AF52A64FE6CB}">
      <dsp:nvSpPr>
        <dsp:cNvPr id="0" name=""/>
        <dsp:cNvSpPr/>
      </dsp:nvSpPr>
      <dsp:spPr>
        <a:xfrm>
          <a:off x="754037" y="1765643"/>
          <a:ext cx="4385287" cy="531360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53" tIns="0" rIns="165753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III. Profesionalizar</a:t>
          </a:r>
          <a:r>
            <a:rPr lang="es-ES" sz="2000" kern="1200" baseline="0" dirty="0" smtClean="0">
              <a:solidFill>
                <a:schemeClr val="tx1"/>
              </a:solidFill>
            </a:rPr>
            <a:t> la función de los gestores de SS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779976" y="1791582"/>
        <a:ext cx="4333409" cy="479482"/>
      </dsp:txXfrm>
    </dsp:sp>
    <dsp:sp modelId="{1B1FED40-C4C9-7848-8471-BE27EEEA66BF}">
      <dsp:nvSpPr>
        <dsp:cNvPr id="0" name=""/>
        <dsp:cNvSpPr/>
      </dsp:nvSpPr>
      <dsp:spPr>
        <a:xfrm>
          <a:off x="406704" y="2783997"/>
          <a:ext cx="4973040" cy="5434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E7B72E-088E-E44A-AE12-75BF356A501D}">
      <dsp:nvSpPr>
        <dsp:cNvPr id="0" name=""/>
        <dsp:cNvSpPr/>
      </dsp:nvSpPr>
      <dsp:spPr>
        <a:xfrm>
          <a:off x="805257" y="2584589"/>
          <a:ext cx="4385287" cy="531360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53" tIns="0" rIns="165753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+mn-lt"/>
            </a:rPr>
            <a:t>IV. Desarrollar programas permanentes de SS</a:t>
          </a:r>
          <a:endParaRPr lang="es-ES" sz="2000" kern="1200" dirty="0">
            <a:solidFill>
              <a:schemeClr val="tx1"/>
            </a:solidFill>
            <a:latin typeface="+mn-lt"/>
          </a:endParaRPr>
        </a:p>
      </dsp:txBody>
      <dsp:txXfrm>
        <a:off x="831196" y="2610528"/>
        <a:ext cx="4333409" cy="479482"/>
      </dsp:txXfrm>
    </dsp:sp>
    <dsp:sp modelId="{854E5CCB-9B10-46DD-9F9B-6D4B9FF50F2D}">
      <dsp:nvSpPr>
        <dsp:cNvPr id="0" name=""/>
        <dsp:cNvSpPr/>
      </dsp:nvSpPr>
      <dsp:spPr>
        <a:xfrm>
          <a:off x="440846" y="3754114"/>
          <a:ext cx="497736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BD3036-5C0F-44BF-B77E-DA6F170972A6}">
      <dsp:nvSpPr>
        <dsp:cNvPr id="0" name=""/>
        <dsp:cNvSpPr/>
      </dsp:nvSpPr>
      <dsp:spPr>
        <a:xfrm>
          <a:off x="754037" y="3488434"/>
          <a:ext cx="4385287" cy="531360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53" tIns="0" rIns="165753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</a:rPr>
            <a:t>V.  Armonizar estrategias institucionales con el SS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779976" y="3514373"/>
        <a:ext cx="4333409" cy="479482"/>
      </dsp:txXfrm>
    </dsp:sp>
    <dsp:sp modelId="{AA2B8EE7-A399-4D71-9716-6271D2942FFC}">
      <dsp:nvSpPr>
        <dsp:cNvPr id="0" name=""/>
        <dsp:cNvSpPr/>
      </dsp:nvSpPr>
      <dsp:spPr>
        <a:xfrm>
          <a:off x="440846" y="4570594"/>
          <a:ext cx="497736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68D1A-1FD8-449C-AD4F-E6FFCA692269}">
      <dsp:nvSpPr>
        <dsp:cNvPr id="0" name=""/>
        <dsp:cNvSpPr/>
      </dsp:nvSpPr>
      <dsp:spPr>
        <a:xfrm>
          <a:off x="754037" y="4304914"/>
          <a:ext cx="4385287" cy="531360"/>
        </a:xfrm>
        <a:prstGeom prst="roundRect">
          <a:avLst/>
        </a:prstGeom>
        <a:solidFill>
          <a:srgbClr val="F7DB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53" tIns="0" rIns="165753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</a:rPr>
            <a:t>VI.  Fortalecer el Servicio Social Comunitario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779976" y="4330853"/>
        <a:ext cx="4333409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9C0D8-3DDB-45D2-91F3-849B9DA85F8D}">
      <dsp:nvSpPr>
        <dsp:cNvPr id="0" name=""/>
        <dsp:cNvSpPr/>
      </dsp:nvSpPr>
      <dsp:spPr>
        <a:xfrm>
          <a:off x="398260" y="334234"/>
          <a:ext cx="4507690" cy="2509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108B2-2B05-49AA-90EE-965B4ADD3CE9}">
      <dsp:nvSpPr>
        <dsp:cNvPr id="0" name=""/>
        <dsp:cNvSpPr/>
      </dsp:nvSpPr>
      <dsp:spPr>
        <a:xfrm>
          <a:off x="681196" y="142354"/>
          <a:ext cx="3961660" cy="383760"/>
        </a:xfrm>
        <a:prstGeom prst="roundRect">
          <a:avLst/>
        </a:prstGeom>
        <a:solidFill>
          <a:srgbClr val="7878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741" tIns="0" rIns="149741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</a:rPr>
            <a:t>I.  Biodiversidad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99930" y="161088"/>
        <a:ext cx="3924192" cy="346292"/>
      </dsp:txXfrm>
    </dsp:sp>
    <dsp:sp modelId="{92442EE6-365E-4176-8657-CF972C540B41}">
      <dsp:nvSpPr>
        <dsp:cNvPr id="0" name=""/>
        <dsp:cNvSpPr/>
      </dsp:nvSpPr>
      <dsp:spPr>
        <a:xfrm>
          <a:off x="398260" y="847223"/>
          <a:ext cx="4469432" cy="4196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668788"/>
              <a:satOff val="-834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F6B694-AF51-4450-B497-1C61C475B4DE}">
      <dsp:nvSpPr>
        <dsp:cNvPr id="0" name=""/>
        <dsp:cNvSpPr/>
      </dsp:nvSpPr>
      <dsp:spPr>
        <a:xfrm>
          <a:off x="681196" y="655343"/>
          <a:ext cx="3961660" cy="383760"/>
        </a:xfrm>
        <a:prstGeom prst="roundRect">
          <a:avLst/>
        </a:prstGeom>
        <a:solidFill>
          <a:schemeClr val="accent2">
            <a:hueOff val="668788"/>
            <a:satOff val="-834"/>
            <a:lumOff val="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741" tIns="0" rIns="149741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</a:rPr>
            <a:t>II. Recursos </a:t>
          </a:r>
          <a:r>
            <a:rPr lang="es-MX" sz="2000" kern="1200" dirty="0" smtClean="0">
              <a:solidFill>
                <a:schemeClr val="tx1"/>
              </a:solidFill>
            </a:rPr>
            <a:t>Hídricos y energía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99930" y="674077"/>
        <a:ext cx="3924192" cy="346292"/>
      </dsp:txXfrm>
    </dsp:sp>
    <dsp:sp modelId="{70CBBB34-A45F-4161-8CEC-603AF80E81E5}">
      <dsp:nvSpPr>
        <dsp:cNvPr id="0" name=""/>
        <dsp:cNvSpPr/>
      </dsp:nvSpPr>
      <dsp:spPr>
        <a:xfrm>
          <a:off x="398260" y="1528959"/>
          <a:ext cx="449654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337577"/>
              <a:satOff val="-1668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E339B-8DA6-4119-BAFC-AF52A64FE6CB}">
      <dsp:nvSpPr>
        <dsp:cNvPr id="0" name=""/>
        <dsp:cNvSpPr/>
      </dsp:nvSpPr>
      <dsp:spPr>
        <a:xfrm>
          <a:off x="681196" y="1337079"/>
          <a:ext cx="3961660" cy="383760"/>
        </a:xfrm>
        <a:prstGeom prst="roundRect">
          <a:avLst/>
        </a:prstGeom>
        <a:solidFill>
          <a:schemeClr val="accent2">
            <a:hueOff val="1337577"/>
            <a:satOff val="-1668"/>
            <a:lumOff val="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741" tIns="0" rIns="149741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tx1"/>
              </a:solidFill>
            </a:rPr>
            <a:t>III. </a:t>
          </a:r>
          <a:r>
            <a:rPr lang="es-MX" sz="1800" kern="1200" dirty="0" smtClean="0">
              <a:solidFill>
                <a:schemeClr val="tx1"/>
              </a:solidFill>
            </a:rPr>
            <a:t>Comunidades Seguras y Sostenibles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699930" y="1355813"/>
        <a:ext cx="3924192" cy="346292"/>
      </dsp:txXfrm>
    </dsp:sp>
    <dsp:sp modelId="{1B1FED40-C4C9-7848-8471-BE27EEEA66BF}">
      <dsp:nvSpPr>
        <dsp:cNvPr id="0" name=""/>
        <dsp:cNvSpPr/>
      </dsp:nvSpPr>
      <dsp:spPr>
        <a:xfrm>
          <a:off x="367415" y="2072556"/>
          <a:ext cx="4492636" cy="3924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006365"/>
              <a:satOff val="-2502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E7B72E-088E-E44A-AE12-75BF356A501D}">
      <dsp:nvSpPr>
        <dsp:cNvPr id="0" name=""/>
        <dsp:cNvSpPr/>
      </dsp:nvSpPr>
      <dsp:spPr>
        <a:xfrm>
          <a:off x="727468" y="1928539"/>
          <a:ext cx="3961660" cy="383760"/>
        </a:xfrm>
        <a:prstGeom prst="roundRect">
          <a:avLst/>
        </a:prstGeom>
        <a:solidFill>
          <a:schemeClr val="accent2">
            <a:hueOff val="2006365"/>
            <a:satOff val="-2502"/>
            <a:lumOff val="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741" tIns="0" rIns="149741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+mn-lt"/>
            </a:rPr>
            <a:t>IV. Educación</a:t>
          </a:r>
          <a:endParaRPr lang="es-ES" sz="2000" kern="1200" dirty="0">
            <a:solidFill>
              <a:schemeClr val="tx1"/>
            </a:solidFill>
            <a:latin typeface="+mn-lt"/>
          </a:endParaRPr>
        </a:p>
      </dsp:txBody>
      <dsp:txXfrm>
        <a:off x="746202" y="1947273"/>
        <a:ext cx="3924192" cy="346292"/>
      </dsp:txXfrm>
    </dsp:sp>
    <dsp:sp modelId="{854E5CCB-9B10-46DD-9F9B-6D4B9FF50F2D}">
      <dsp:nvSpPr>
        <dsp:cNvPr id="0" name=""/>
        <dsp:cNvSpPr/>
      </dsp:nvSpPr>
      <dsp:spPr>
        <a:xfrm>
          <a:off x="398260" y="2773196"/>
          <a:ext cx="449654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675154"/>
              <a:satOff val="-3337"/>
              <a:lumOff val="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BD3036-5C0F-44BF-B77E-DA6F170972A6}">
      <dsp:nvSpPr>
        <dsp:cNvPr id="0" name=""/>
        <dsp:cNvSpPr/>
      </dsp:nvSpPr>
      <dsp:spPr>
        <a:xfrm>
          <a:off x="681196" y="2581316"/>
          <a:ext cx="3961660" cy="383760"/>
        </a:xfrm>
        <a:prstGeom prst="roundRect">
          <a:avLst/>
        </a:prstGeom>
        <a:solidFill>
          <a:schemeClr val="accent2">
            <a:hueOff val="2675154"/>
            <a:satOff val="-3337"/>
            <a:lumOff val="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741" tIns="0" rIns="149741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</a:rPr>
            <a:t>V.  Salud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99930" y="2600050"/>
        <a:ext cx="3924192" cy="346292"/>
      </dsp:txXfrm>
    </dsp:sp>
    <dsp:sp modelId="{AA2B8EE7-A399-4D71-9716-6271D2942FFC}">
      <dsp:nvSpPr>
        <dsp:cNvPr id="0" name=""/>
        <dsp:cNvSpPr/>
      </dsp:nvSpPr>
      <dsp:spPr>
        <a:xfrm>
          <a:off x="398260" y="3362876"/>
          <a:ext cx="449654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343942"/>
              <a:satOff val="-4171"/>
              <a:lumOff val="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68D1A-1FD8-449C-AD4F-E6FFCA692269}">
      <dsp:nvSpPr>
        <dsp:cNvPr id="0" name=""/>
        <dsp:cNvSpPr/>
      </dsp:nvSpPr>
      <dsp:spPr>
        <a:xfrm>
          <a:off x="681196" y="3170996"/>
          <a:ext cx="3961660" cy="383760"/>
        </a:xfrm>
        <a:prstGeom prst="roundRect">
          <a:avLst/>
        </a:prstGeom>
        <a:solidFill>
          <a:srgbClr val="F7DB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741" tIns="0" rIns="149741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</a:rPr>
            <a:t>VI.  Pobreza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99930" y="3189730"/>
        <a:ext cx="3924192" cy="346292"/>
      </dsp:txXfrm>
    </dsp:sp>
    <dsp:sp modelId="{075321E1-3F26-41C6-8439-72BE6FD8418E}">
      <dsp:nvSpPr>
        <dsp:cNvPr id="0" name=""/>
        <dsp:cNvSpPr/>
      </dsp:nvSpPr>
      <dsp:spPr>
        <a:xfrm>
          <a:off x="398260" y="3952556"/>
          <a:ext cx="449654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012731"/>
              <a:satOff val="-5005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55687-D617-4A29-8D5E-637096B1488F}">
      <dsp:nvSpPr>
        <dsp:cNvPr id="0" name=""/>
        <dsp:cNvSpPr/>
      </dsp:nvSpPr>
      <dsp:spPr>
        <a:xfrm>
          <a:off x="681196" y="3760676"/>
          <a:ext cx="3961660" cy="383760"/>
        </a:xfrm>
        <a:prstGeom prst="roundRect">
          <a:avLst/>
        </a:prstGeom>
        <a:solidFill>
          <a:srgbClr val="3C78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741" tIns="0" rIns="149741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</a:rPr>
            <a:t>VII. </a:t>
          </a:r>
          <a:r>
            <a:rPr lang="es-MX" sz="2000" kern="1200" dirty="0" smtClean="0">
              <a:solidFill>
                <a:schemeClr val="tx1"/>
              </a:solidFill>
            </a:rPr>
            <a:t>Desarrollo económico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99930" y="3779410"/>
        <a:ext cx="3924192" cy="346292"/>
      </dsp:txXfrm>
    </dsp:sp>
    <dsp:sp modelId="{A4E92658-82CA-4009-8DF3-5CCB2CF5F431}">
      <dsp:nvSpPr>
        <dsp:cNvPr id="0" name=""/>
        <dsp:cNvSpPr/>
      </dsp:nvSpPr>
      <dsp:spPr>
        <a:xfrm>
          <a:off x="398260" y="4665650"/>
          <a:ext cx="449654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F2B0A-A907-4FAA-8077-4C2BCCCCB3CD}">
      <dsp:nvSpPr>
        <dsp:cNvPr id="0" name=""/>
        <dsp:cNvSpPr/>
      </dsp:nvSpPr>
      <dsp:spPr>
        <a:xfrm>
          <a:off x="681196" y="4350356"/>
          <a:ext cx="3861390" cy="507173"/>
        </a:xfrm>
        <a:prstGeom prst="roundRect">
          <a:avLst/>
        </a:prstGeom>
        <a:solidFill>
          <a:srgbClr val="AD84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741" tIns="0" rIns="149741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</a:rPr>
            <a:t>VIII.  Participación de la Sociedad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705954" y="4375114"/>
        <a:ext cx="3811874" cy="457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52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E0E204-1C53-4C63-812C-2E2734FBEA98}" type="datetimeFigureOut">
              <a:rPr lang="es-MX" smtClean="0"/>
              <a:pPr/>
              <a:t>21/10/2014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41694-4FBB-4E81-A79F-3200F708185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569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E0E204-1C53-4C63-812C-2E2734FBEA98}" type="datetimeFigureOut">
              <a:rPr lang="es-MX" smtClean="0"/>
              <a:pPr/>
              <a:t>21/10/2014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41694-4FBB-4E81-A79F-3200F708185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436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E0E204-1C53-4C63-812C-2E2734FBEA98}" type="datetimeFigureOut">
              <a:rPr lang="es-MX" smtClean="0"/>
              <a:pPr/>
              <a:t>21/10/2014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41694-4FBB-4E81-A79F-3200F708185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E0E204-1C53-4C63-812C-2E2734FBEA98}" type="datetimeFigureOut">
              <a:rPr lang="es-MX" smtClean="0"/>
              <a:pPr/>
              <a:t>21/10/2014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41694-4FBB-4E81-A79F-3200F708185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180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E0E204-1C53-4C63-812C-2E2734FBEA98}" type="datetimeFigureOut">
              <a:rPr lang="es-MX" smtClean="0"/>
              <a:pPr/>
              <a:t>21/10/2014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41694-4FBB-4E81-A79F-3200F708185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667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E0E204-1C53-4C63-812C-2E2734FBEA98}" type="datetimeFigureOut">
              <a:rPr lang="es-MX" smtClean="0"/>
              <a:pPr/>
              <a:t>21/10/2014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41694-4FBB-4E81-A79F-3200F708185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460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E0E204-1C53-4C63-812C-2E2734FBEA98}" type="datetimeFigureOut">
              <a:rPr lang="es-MX" smtClean="0"/>
              <a:pPr/>
              <a:t>21/10/2014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41694-4FBB-4E81-A79F-3200F708185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201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E0E204-1C53-4C63-812C-2E2734FBEA98}" type="datetimeFigureOut">
              <a:rPr lang="es-MX" smtClean="0"/>
              <a:pPr/>
              <a:t>21/10/2014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41694-4FBB-4E81-A79F-3200F708185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613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E0E204-1C53-4C63-812C-2E2734FBEA98}" type="datetimeFigureOut">
              <a:rPr lang="es-MX" smtClean="0"/>
              <a:pPr/>
              <a:t>21/10/2014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41694-4FBB-4E81-A79F-3200F708185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14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E0E204-1C53-4C63-812C-2E2734FBEA98}" type="datetimeFigureOut">
              <a:rPr lang="es-MX" smtClean="0"/>
              <a:pPr/>
              <a:t>21/10/2014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41694-4FBB-4E81-A79F-3200F708185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733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9" name="Picture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924" y="3284984"/>
            <a:ext cx="4365625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7 Imagen" descr="anuies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251520" y="0"/>
            <a:ext cx="814686" cy="1126058"/>
          </a:xfrm>
          <a:prstGeom prst="rect">
            <a:avLst/>
          </a:prstGeom>
        </p:spPr>
      </p:pic>
      <p:sp>
        <p:nvSpPr>
          <p:cNvPr id="13" name="12 Rectángulo"/>
          <p:cNvSpPr/>
          <p:nvPr userDrawn="1"/>
        </p:nvSpPr>
        <p:spPr>
          <a:xfrm>
            <a:off x="0" y="476672"/>
            <a:ext cx="9144000" cy="6480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 rotWithShape="1">
          <a:blip r:embed="rId1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99"/>
          <a:stretch/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 userDrawn="1"/>
        </p:nvSpPr>
        <p:spPr>
          <a:xfrm>
            <a:off x="2855665" y="6488668"/>
            <a:ext cx="343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Red  de Servicio Social Sur Sureste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" name="17 Imagen" descr="anuies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251520" y="104275"/>
            <a:ext cx="626111" cy="86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1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26" Type="http://schemas.openxmlformats.org/officeDocument/2006/relationships/image" Target="../media/image26.jpeg"/><Relationship Id="rId3" Type="http://schemas.openxmlformats.org/officeDocument/2006/relationships/image" Target="../media/image2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33" Type="http://schemas.openxmlformats.org/officeDocument/2006/relationships/image" Target="../media/image31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jpeg"/><Relationship Id="rId29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jpeg"/><Relationship Id="rId32" Type="http://schemas.openxmlformats.org/officeDocument/2006/relationships/image" Target="../media/image30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31" Type="http://schemas.microsoft.com/office/2007/relationships/hdphoto" Target="../media/hdphoto1.wdp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v.mx/redssss" TargetMode="Externa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redanuies@uv.m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Rectángulo"/>
          <p:cNvSpPr/>
          <p:nvPr/>
        </p:nvSpPr>
        <p:spPr>
          <a:xfrm>
            <a:off x="0" y="1052736"/>
            <a:ext cx="9144000" cy="5805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0" y="476672"/>
            <a:ext cx="9144000" cy="6480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99"/>
          <a:stretch/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8 Imagen" descr="anu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04275"/>
            <a:ext cx="626111" cy="865410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1016852" y="26621"/>
            <a:ext cx="77367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Consejo Regional Sur </a:t>
            </a: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Sureste</a:t>
            </a:r>
          </a:p>
          <a:p>
            <a:pPr algn="ctr"/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Asamblea de las Redes Regionales de Servicio Social</a:t>
            </a:r>
            <a:endParaRPr lang="es-MX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12 Imagen" descr="http://t1.gstatic.com/images?q=tbn:ANd9GcQE9WjeUbfsiaBuU83s7mNpjAAlem5l9oE9_xAKiUOVzc-CuUr4"/>
          <p:cNvPicPr/>
          <p:nvPr/>
        </p:nvPicPr>
        <p:blipFill>
          <a:blip r:embed="rId4" cstate="print">
            <a:grayscl/>
            <a:lum bright="20000"/>
          </a:blip>
          <a:srcRect/>
          <a:stretch>
            <a:fillRect/>
          </a:stretch>
        </p:blipFill>
        <p:spPr bwMode="auto">
          <a:xfrm>
            <a:off x="7596336" y="1124744"/>
            <a:ext cx="1512168" cy="1296144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7879574" y="2234844"/>
            <a:ext cx="9316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itchFamily="34" charset="0"/>
              </a:rPr>
              <a:t>Coordinación</a:t>
            </a:r>
            <a:endParaRPr lang="es-MX" sz="1050" dirty="0">
              <a:solidFill>
                <a:schemeClr val="tx1">
                  <a:lumMod val="65000"/>
                  <a:lumOff val="35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19" name="18 Imagen" descr="ECOSU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6467003"/>
            <a:ext cx="314084" cy="346373"/>
          </a:xfrm>
          <a:prstGeom prst="rect">
            <a:avLst/>
          </a:prstGeom>
        </p:spPr>
      </p:pic>
      <p:pic>
        <p:nvPicPr>
          <p:cNvPr id="20" name="19 Imagen" descr="IT_ISTM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1392" y="6534186"/>
            <a:ext cx="238130" cy="228208"/>
          </a:xfrm>
          <a:prstGeom prst="rect">
            <a:avLst/>
          </a:prstGeom>
        </p:spPr>
      </p:pic>
      <p:pic>
        <p:nvPicPr>
          <p:cNvPr id="21" name="20 Imagen" descr="IT_ORIZAB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13969" y="6483850"/>
            <a:ext cx="262287" cy="254235"/>
          </a:xfrm>
          <a:prstGeom prst="rect">
            <a:avLst/>
          </a:prstGeom>
        </p:spPr>
      </p:pic>
      <p:pic>
        <p:nvPicPr>
          <p:cNvPr id="22" name="21 Imagen" descr="IT_POZA RIC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58142" y="6453530"/>
            <a:ext cx="338194" cy="319859"/>
          </a:xfrm>
          <a:prstGeom prst="rect">
            <a:avLst/>
          </a:prstGeom>
        </p:spPr>
      </p:pic>
      <p:pic>
        <p:nvPicPr>
          <p:cNvPr id="23" name="22 Imagen" descr="IT_VERACRUZ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19872" y="6502990"/>
            <a:ext cx="374203" cy="291878"/>
          </a:xfrm>
          <a:prstGeom prst="rect">
            <a:avLst/>
          </a:prstGeom>
        </p:spPr>
      </p:pic>
      <p:pic>
        <p:nvPicPr>
          <p:cNvPr id="24" name="23 Imagen" descr="IT_VILLAHERMOS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14813" y="6477917"/>
            <a:ext cx="246156" cy="303430"/>
          </a:xfrm>
          <a:prstGeom prst="rect">
            <a:avLst/>
          </a:prstGeom>
        </p:spPr>
      </p:pic>
      <p:pic>
        <p:nvPicPr>
          <p:cNvPr id="25" name="24 Imagen" descr="U_QUINTANA ROO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31561" y="6435722"/>
            <a:ext cx="294750" cy="319736"/>
          </a:xfrm>
          <a:prstGeom prst="rect">
            <a:avLst/>
          </a:prstGeom>
        </p:spPr>
      </p:pic>
      <p:pic>
        <p:nvPicPr>
          <p:cNvPr id="26" name="25 Imagen" descr="UA_BENITO JUAREZ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32040" y="6500675"/>
            <a:ext cx="219977" cy="278271"/>
          </a:xfrm>
          <a:prstGeom prst="rect">
            <a:avLst/>
          </a:prstGeom>
        </p:spPr>
      </p:pic>
      <p:pic>
        <p:nvPicPr>
          <p:cNvPr id="27" name="26 Imagen" descr="UA_CAMPECH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2409" y="6547186"/>
            <a:ext cx="217889" cy="266190"/>
          </a:xfrm>
          <a:prstGeom prst="rect">
            <a:avLst/>
          </a:prstGeom>
        </p:spPr>
      </p:pic>
      <p:pic>
        <p:nvPicPr>
          <p:cNvPr id="28" name="27 Imagen" descr="UA_CHIAPAS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62936" y="6453336"/>
            <a:ext cx="353578" cy="329270"/>
          </a:xfrm>
          <a:prstGeom prst="rect">
            <a:avLst/>
          </a:prstGeom>
        </p:spPr>
      </p:pic>
      <p:pic>
        <p:nvPicPr>
          <p:cNvPr id="29" name="28 Imagen" descr="UA_YUCATA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397976" y="6487462"/>
            <a:ext cx="284319" cy="284319"/>
          </a:xfrm>
          <a:prstGeom prst="rect">
            <a:avLst/>
          </a:prstGeom>
        </p:spPr>
      </p:pic>
      <p:pic>
        <p:nvPicPr>
          <p:cNvPr id="30" name="29 Imagen" descr="IT_TANTOYUCA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123728" y="6483766"/>
            <a:ext cx="232076" cy="284293"/>
          </a:xfrm>
          <a:prstGeom prst="rect">
            <a:avLst/>
          </a:prstGeom>
        </p:spPr>
      </p:pic>
      <p:pic>
        <p:nvPicPr>
          <p:cNvPr id="31" name="30 Imagen" descr="IT_TUXTEPEC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356597" y="6458390"/>
            <a:ext cx="319859" cy="329990"/>
          </a:xfrm>
          <a:prstGeom prst="rect">
            <a:avLst/>
          </a:prstGeom>
        </p:spPr>
      </p:pic>
      <p:pic>
        <p:nvPicPr>
          <p:cNvPr id="32" name="31 Imagen" descr="IT_TUXTLA GUTIERREZ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646116" y="6447514"/>
            <a:ext cx="310260" cy="301641"/>
          </a:xfrm>
          <a:prstGeom prst="rect">
            <a:avLst/>
          </a:prstGeom>
        </p:spPr>
      </p:pic>
      <p:pic>
        <p:nvPicPr>
          <p:cNvPr id="33" name="32 Imagen" descr="ITCANCUN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763687" y="6380615"/>
            <a:ext cx="399339" cy="402436"/>
          </a:xfrm>
          <a:prstGeom prst="rect">
            <a:avLst/>
          </a:prstGeom>
        </p:spPr>
      </p:pic>
      <p:pic>
        <p:nvPicPr>
          <p:cNvPr id="34" name="33 Imagen" descr="ITCHETUMAL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55575" y="6479831"/>
            <a:ext cx="230917" cy="333545"/>
          </a:xfrm>
          <a:prstGeom prst="rect">
            <a:avLst/>
          </a:prstGeom>
        </p:spPr>
      </p:pic>
      <p:pic>
        <p:nvPicPr>
          <p:cNvPr id="35" name="34 Imagen" descr="ITMINATITLAN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8032097" y="6457049"/>
            <a:ext cx="284319" cy="284319"/>
          </a:xfrm>
          <a:prstGeom prst="rect">
            <a:avLst/>
          </a:prstGeom>
        </p:spPr>
      </p:pic>
      <p:pic>
        <p:nvPicPr>
          <p:cNvPr id="36" name="35 Imagen" descr="ITOAXACA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938422" y="6468801"/>
            <a:ext cx="297874" cy="289599"/>
          </a:xfrm>
          <a:prstGeom prst="rect">
            <a:avLst/>
          </a:prstGeom>
        </p:spPr>
      </p:pic>
      <p:pic>
        <p:nvPicPr>
          <p:cNvPr id="37" name="36 Imagen" descr="U_CIENCIAS Y ARTES DE CHIAPAS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687760" y="6432979"/>
            <a:ext cx="282063" cy="355400"/>
          </a:xfrm>
          <a:prstGeom prst="rect">
            <a:avLst/>
          </a:prstGeom>
        </p:spPr>
      </p:pic>
      <p:pic>
        <p:nvPicPr>
          <p:cNvPr id="38" name="37 Imagen" descr="U_CARIBE.jpg"/>
          <p:cNvPicPr>
            <a:picLocks noChangeAspect="1"/>
          </p:cNvPicPr>
          <p:nvPr/>
        </p:nvPicPr>
        <p:blipFill rotWithShape="1">
          <a:blip r:embed="rId24" cstate="print"/>
          <a:srcRect t="18867" b="24211"/>
          <a:stretch/>
        </p:blipFill>
        <p:spPr>
          <a:xfrm>
            <a:off x="1043608" y="6418113"/>
            <a:ext cx="720122" cy="409907"/>
          </a:xfrm>
          <a:prstGeom prst="rect">
            <a:avLst/>
          </a:prstGeom>
        </p:spPr>
      </p:pic>
      <p:pic>
        <p:nvPicPr>
          <p:cNvPr id="39" name="38 Imagen" descr="ITMERIDA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8713881" y="6451186"/>
            <a:ext cx="322615" cy="332246"/>
          </a:xfrm>
          <a:prstGeom prst="rect">
            <a:avLst/>
          </a:prstGeom>
        </p:spPr>
      </p:pic>
      <p:pic>
        <p:nvPicPr>
          <p:cNvPr id="40" name="39 Imagen" descr="U_PEDAGOGICA NACIONAL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3780618" y="6376464"/>
            <a:ext cx="490495" cy="436912"/>
          </a:xfrm>
          <a:prstGeom prst="rect">
            <a:avLst/>
          </a:prstGeom>
        </p:spPr>
      </p:pic>
      <p:pic>
        <p:nvPicPr>
          <p:cNvPr id="42" name="41 Imagen" descr="U_CRISTOBAL COLON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4279435" y="6494928"/>
            <a:ext cx="408220" cy="244484"/>
          </a:xfrm>
          <a:prstGeom prst="rect">
            <a:avLst/>
          </a:prstGeom>
        </p:spPr>
      </p:pic>
      <p:pic>
        <p:nvPicPr>
          <p:cNvPr id="43" name="42 Imagen" descr="UA_CARMEN.jp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6317642" y="6410956"/>
            <a:ext cx="270582" cy="377424"/>
          </a:xfrm>
          <a:prstGeom prst="rect">
            <a:avLst/>
          </a:prstGeom>
        </p:spPr>
      </p:pic>
      <p:pic>
        <p:nvPicPr>
          <p:cNvPr id="44" name="43 Imagen" descr="U_JUAREZ AUTONOMA DE TABASCO.jp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022226" y="6464509"/>
            <a:ext cx="222288" cy="323872"/>
          </a:xfrm>
          <a:prstGeom prst="rect">
            <a:avLst/>
          </a:prstGeom>
        </p:spPr>
      </p:pic>
      <p:grpSp>
        <p:nvGrpSpPr>
          <p:cNvPr id="54" name="53 Grupo"/>
          <p:cNvGrpSpPr/>
          <p:nvPr/>
        </p:nvGrpSpPr>
        <p:grpSpPr>
          <a:xfrm>
            <a:off x="3447480" y="2852936"/>
            <a:ext cx="4365625" cy="3308921"/>
            <a:chOff x="3447480" y="2852936"/>
            <a:chExt cx="4365625" cy="3308921"/>
          </a:xfrm>
        </p:grpSpPr>
        <p:pic>
          <p:nvPicPr>
            <p:cNvPr id="46" name="Picture 3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7480" y="2924944"/>
              <a:ext cx="4365625" cy="3236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0" b="100000" l="0" r="100000">
                          <a14:backgroundMark x1="6844" y1="2825" x2="32542" y2="53672"/>
                          <a14:backgroundMark x1="32542" y1="51789" x2="64106" y2="40490"/>
                          <a14:backgroundMark x1="64106" y1="40490" x2="70251" y2="14124"/>
                          <a14:backgroundMark x1="70251" y1="14124" x2="89804" y2="4331"/>
                          <a14:backgroundMark x1="89804" y1="3955" x2="99860" y2="6403"/>
                          <a14:backgroundMark x1="1397" y1="78154" x2="19134" y2="87947"/>
                          <a14:backgroundMark x1="19134" y1="87947" x2="37291" y2="79096"/>
                          <a14:backgroundMark x1="37291" y1="79096" x2="56425" y2="99623"/>
                          <a14:backgroundMark x1="60056" y1="98117" x2="73464" y2="76648"/>
                          <a14:backgroundMark x1="73464" y1="76648" x2="67737" y2="56121"/>
                          <a14:backgroundMark x1="67737" y1="56121" x2="87989" y2="53296"/>
                          <a14:backgroundMark x1="87989" y1="53296" x2="91201" y2="43503"/>
                          <a14:backgroundMark x1="91201" y1="43503" x2="95251" y2="50282"/>
                          <a14:backgroundMark x1="95251" y1="50282" x2="99860" y2="18079"/>
                        </a14:backgroundRemoval>
                      </a14:imgEffect>
                      <a14:imgEffect>
                        <a14:artisticPaintStrok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633" y="2852936"/>
              <a:ext cx="4235784" cy="3140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48" name="47 Conector recto"/>
          <p:cNvCxnSpPr/>
          <p:nvPr/>
        </p:nvCxnSpPr>
        <p:spPr>
          <a:xfrm flipH="1">
            <a:off x="755576" y="4642913"/>
            <a:ext cx="316835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2" t="12247" r="1244" b="62271"/>
          <a:stretch/>
        </p:blipFill>
        <p:spPr>
          <a:xfrm>
            <a:off x="221353" y="1115054"/>
            <a:ext cx="1817621" cy="1360568"/>
          </a:xfrm>
          <a:prstGeom prst="rect">
            <a:avLst/>
          </a:prstGeom>
        </p:spPr>
      </p:pic>
      <p:pic>
        <p:nvPicPr>
          <p:cNvPr id="47" name="46 Imagen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2" t="44064" r="1244" b="33005"/>
          <a:stretch/>
        </p:blipFill>
        <p:spPr>
          <a:xfrm>
            <a:off x="3368714" y="2492896"/>
            <a:ext cx="5238260" cy="3528392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-108520" y="3647926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 smtClean="0">
                <a:solidFill>
                  <a:schemeClr val="accent2">
                    <a:lumMod val="75000"/>
                  </a:schemeClr>
                </a:solidFill>
              </a:rPr>
              <a:t>Avances </a:t>
            </a:r>
            <a:r>
              <a:rPr lang="es-MX" sz="3200" b="1" dirty="0" smtClean="0">
                <a:solidFill>
                  <a:schemeClr val="accent2">
                    <a:lumMod val="75000"/>
                  </a:schemeClr>
                </a:solidFill>
              </a:rPr>
              <a:t>2014    </a:t>
            </a:r>
            <a:endParaRPr lang="es-MX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es-MX" sz="3200" b="1" dirty="0" smtClean="0">
                <a:solidFill>
                  <a:schemeClr val="accent2">
                    <a:lumMod val="75000"/>
                  </a:schemeClr>
                </a:solidFill>
              </a:rPr>
              <a:t>   Perspectivas </a:t>
            </a:r>
            <a:r>
              <a:rPr lang="es-MX" sz="3200" b="1" dirty="0" smtClean="0">
                <a:solidFill>
                  <a:schemeClr val="accent2">
                    <a:lumMod val="75000"/>
                  </a:schemeClr>
                </a:solidFill>
              </a:rPr>
              <a:t>2015</a:t>
            </a:r>
            <a:endParaRPr lang="es-MX" sz="3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292080" y="5993578"/>
            <a:ext cx="38620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IPN, México D.F, 22 de octubre de 2014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2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/>
          <p:cNvSpPr txBox="1"/>
          <p:nvPr/>
        </p:nvSpPr>
        <p:spPr>
          <a:xfrm>
            <a:off x="1259632" y="476672"/>
            <a:ext cx="4417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schemeClr val="accent2">
                    <a:lumMod val="75000"/>
                  </a:schemeClr>
                </a:solidFill>
              </a:rPr>
              <a:t>Productos 2014 de la Red</a:t>
            </a:r>
            <a:endParaRPr lang="es-MX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043608" y="1268760"/>
            <a:ext cx="74168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sz="2400" dirty="0" smtClean="0"/>
              <a:t>Propuesta-guía de Convenio de Servicio Social de IES con los Gobiernos de los Estados (Convenios celebrados: UACAM, IT CAMPECHE)</a:t>
            </a:r>
          </a:p>
          <a:p>
            <a:pPr marL="285750" indent="-285750">
              <a:buFont typeface="Arial" pitchFamily="34" charset="0"/>
              <a:buChar char="•"/>
            </a:pPr>
            <a:endParaRPr lang="es-MX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MX" sz="2400" dirty="0" smtClean="0"/>
              <a:t>Alineación de Proyectos al Programa Regional de Redes de Brigadistas de Protección Civil (IT CAMPECHE, UV, UJAT, UNACH, UNICACH) </a:t>
            </a:r>
          </a:p>
          <a:p>
            <a:pPr marL="285750" indent="-285750">
              <a:buFont typeface="Arial" pitchFamily="34" charset="0"/>
              <a:buChar char="•"/>
            </a:pPr>
            <a:endParaRPr lang="es-MX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MX" sz="2400" dirty="0" smtClean="0"/>
              <a:t>Diagnóstico Regional de Servicio Social </a:t>
            </a:r>
          </a:p>
          <a:p>
            <a:pPr marL="285750" indent="-285750">
              <a:buFont typeface="Arial" pitchFamily="34" charset="0"/>
              <a:buChar char="•"/>
            </a:pPr>
            <a:endParaRPr lang="es-MX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MX" sz="2400" dirty="0" smtClean="0"/>
              <a:t>Catálogo de Unidades Receptoras</a:t>
            </a:r>
          </a:p>
          <a:p>
            <a:pPr marL="285750" indent="-285750">
              <a:buFont typeface="Arial" pitchFamily="34" charset="0"/>
              <a:buChar char="•"/>
            </a:pPr>
            <a:endParaRPr lang="es-MX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MX" sz="2400" dirty="0" smtClean="0"/>
              <a:t>Catálogo de Programas de Servicio Social</a:t>
            </a:r>
          </a:p>
        </p:txBody>
      </p:sp>
    </p:spTree>
    <p:extLst>
      <p:ext uri="{BB962C8B-B14F-4D97-AF65-F5344CB8AC3E}">
        <p14:creationId xmlns:p14="http://schemas.microsoft.com/office/powerpoint/2010/main" val="1545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4051921" y="1196753"/>
            <a:ext cx="4464498" cy="5298759"/>
            <a:chOff x="1763688" y="1196753"/>
            <a:chExt cx="4464498" cy="529875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094"/>
            <a:stretch/>
          </p:blipFill>
          <p:spPr bwMode="auto">
            <a:xfrm>
              <a:off x="1763689" y="1196753"/>
              <a:ext cx="4464496" cy="1177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44" t="15175" r="14748" b="24245"/>
            <a:stretch/>
          </p:blipFill>
          <p:spPr bwMode="auto">
            <a:xfrm>
              <a:off x="1763688" y="2348880"/>
              <a:ext cx="4464498" cy="2046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8" t="13271" r="14860" b="24827"/>
            <a:stretch/>
          </p:blipFill>
          <p:spPr bwMode="auto">
            <a:xfrm>
              <a:off x="1763688" y="4407453"/>
              <a:ext cx="4464497" cy="2088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4 CuadroTexto"/>
          <p:cNvSpPr txBox="1"/>
          <p:nvPr/>
        </p:nvSpPr>
        <p:spPr>
          <a:xfrm>
            <a:off x="467544" y="2179151"/>
            <a:ext cx="3478709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Portal y red social</a:t>
            </a:r>
          </a:p>
          <a:p>
            <a:endParaRPr lang="es-MX" dirty="0"/>
          </a:p>
          <a:p>
            <a:r>
              <a:rPr lang="es-MX" sz="3200" dirty="0" smtClean="0">
                <a:hlinkClick r:id="rId5"/>
              </a:rPr>
              <a:t>www.uv.mx/redssss</a:t>
            </a:r>
            <a:endParaRPr lang="es-MX" sz="3200" dirty="0" smtClean="0"/>
          </a:p>
          <a:p>
            <a:endParaRPr lang="es-MX" sz="3200" dirty="0"/>
          </a:p>
        </p:txBody>
      </p:sp>
      <p:sp>
        <p:nvSpPr>
          <p:cNvPr id="6" name="5 Rectángulo"/>
          <p:cNvSpPr/>
          <p:nvPr/>
        </p:nvSpPr>
        <p:spPr>
          <a:xfrm>
            <a:off x="539552" y="3899621"/>
            <a:ext cx="356379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rPr>
              <a:t>Facebook: </a:t>
            </a:r>
            <a:endParaRPr lang="es-ES" dirty="0" smtClean="0">
              <a:solidFill>
                <a:srgbClr val="00009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s-ES" sz="2000" dirty="0" err="1" smtClean="0">
                <a:solidFill>
                  <a:srgbClr val="000099"/>
                </a:solidFill>
                <a:latin typeface="Arial" charset="0"/>
                <a:ea typeface="ＭＳ Ｐゴシック" charset="0"/>
                <a:cs typeface="ＭＳ Ｐゴシック" charset="0"/>
              </a:rPr>
              <a:t>reddeserviciosocialsursureste</a:t>
            </a:r>
            <a:endParaRPr lang="es-ES" sz="2000" dirty="0">
              <a:solidFill>
                <a:srgbClr val="0000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259632" y="476672"/>
            <a:ext cx="4417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s-MX" sz="3200" dirty="0" smtClean="0">
                <a:solidFill>
                  <a:schemeClr val="accent2">
                    <a:lumMod val="75000"/>
                  </a:schemeClr>
                </a:solidFill>
              </a:rPr>
              <a:t>roductos 2014 de la Red</a:t>
            </a:r>
            <a:endParaRPr lang="es-MX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0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187624" y="467961"/>
            <a:ext cx="717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Perspectivas </a:t>
            </a: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2015: Fortalecimiento del SS en IES</a:t>
            </a:r>
            <a:endParaRPr lang="es-MX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2" name="7 Diagrama"/>
          <p:cNvGraphicFramePr/>
          <p:nvPr>
            <p:extLst>
              <p:ext uri="{D42A27DB-BD31-4B8C-83A1-F6EECF244321}">
                <p14:modId xmlns:p14="http://schemas.microsoft.com/office/powerpoint/2010/main" val="1872841633"/>
              </p:ext>
            </p:extLst>
          </p:nvPr>
        </p:nvGraphicFramePr>
        <p:xfrm>
          <a:off x="1619672" y="1340768"/>
          <a:ext cx="6264696" cy="5135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2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187624" y="467961"/>
            <a:ext cx="7083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schemeClr val="accent2">
                    <a:lumMod val="75000"/>
                  </a:schemeClr>
                </a:solidFill>
              </a:rPr>
              <a:t>Perspectivas </a:t>
            </a:r>
            <a:r>
              <a:rPr lang="es-MX" sz="3200" dirty="0" smtClean="0">
                <a:solidFill>
                  <a:schemeClr val="accent2">
                    <a:lumMod val="75000"/>
                  </a:schemeClr>
                </a:solidFill>
              </a:rPr>
              <a:t>2015: Trabajo en la sociedad</a:t>
            </a:r>
            <a:endParaRPr lang="es-MX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0" name="7 Diagrama"/>
          <p:cNvGraphicFramePr/>
          <p:nvPr>
            <p:extLst>
              <p:ext uri="{D42A27DB-BD31-4B8C-83A1-F6EECF244321}">
                <p14:modId xmlns:p14="http://schemas.microsoft.com/office/powerpoint/2010/main" val="3819069046"/>
              </p:ext>
            </p:extLst>
          </p:nvPr>
        </p:nvGraphicFramePr>
        <p:xfrm>
          <a:off x="3484485" y="1691728"/>
          <a:ext cx="5659515" cy="5135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ángulo 1"/>
          <p:cNvSpPr>
            <a:spLocks noChangeArrowheads="1"/>
          </p:cNvSpPr>
          <p:nvPr/>
        </p:nvSpPr>
        <p:spPr bwMode="auto">
          <a:xfrm>
            <a:off x="3131170" y="1240025"/>
            <a:ext cx="71294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sz="2400" b="1" dirty="0"/>
              <a:t>Áreas de intervención social de las IES 2015</a:t>
            </a:r>
          </a:p>
        </p:txBody>
      </p:sp>
      <p:sp>
        <p:nvSpPr>
          <p:cNvPr id="14" name="CuadroTexto 12"/>
          <p:cNvSpPr txBox="1">
            <a:spLocks noChangeArrowheads="1"/>
          </p:cNvSpPr>
          <p:nvPr/>
        </p:nvSpPr>
        <p:spPr bwMode="auto">
          <a:xfrm>
            <a:off x="468313" y="2546350"/>
            <a:ext cx="2921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s-ES" sz="2400"/>
              <a:t>Desastres naturales</a:t>
            </a:r>
          </a:p>
        </p:txBody>
      </p:sp>
      <p:sp>
        <p:nvSpPr>
          <p:cNvPr id="15" name="CuadroTexto 13"/>
          <p:cNvSpPr txBox="1">
            <a:spLocks noChangeArrowheads="1"/>
          </p:cNvSpPr>
          <p:nvPr/>
        </p:nvSpPr>
        <p:spPr bwMode="auto">
          <a:xfrm>
            <a:off x="520973" y="4849813"/>
            <a:ext cx="2682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s-ES" sz="2400" dirty="0"/>
              <a:t>Rezago Educativo</a:t>
            </a:r>
          </a:p>
        </p:txBody>
      </p:sp>
      <p:sp>
        <p:nvSpPr>
          <p:cNvPr id="16" name="CuadroTexto 14"/>
          <p:cNvSpPr txBox="1">
            <a:spLocks noChangeArrowheads="1"/>
          </p:cNvSpPr>
          <p:nvPr/>
        </p:nvSpPr>
        <p:spPr bwMode="auto">
          <a:xfrm>
            <a:off x="467544" y="4273550"/>
            <a:ext cx="1501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s-ES" sz="2400" dirty="0"/>
              <a:t>Obesidad</a:t>
            </a:r>
          </a:p>
        </p:txBody>
      </p:sp>
      <p:sp>
        <p:nvSpPr>
          <p:cNvPr id="17" name="CuadroTexto 15"/>
          <p:cNvSpPr txBox="1">
            <a:spLocks noChangeArrowheads="1"/>
          </p:cNvSpPr>
          <p:nvPr/>
        </p:nvSpPr>
        <p:spPr bwMode="auto">
          <a:xfrm>
            <a:off x="468313" y="3625850"/>
            <a:ext cx="2236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s-ES" sz="2400"/>
              <a:t>Contaminación</a:t>
            </a:r>
          </a:p>
        </p:txBody>
      </p:sp>
      <p:sp>
        <p:nvSpPr>
          <p:cNvPr id="18" name="CuadroTexto 16"/>
          <p:cNvSpPr txBox="1">
            <a:spLocks noChangeArrowheads="1"/>
          </p:cNvSpPr>
          <p:nvPr/>
        </p:nvSpPr>
        <p:spPr bwMode="auto">
          <a:xfrm>
            <a:off x="468313" y="3049588"/>
            <a:ext cx="1792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s-ES" sz="2400"/>
              <a:t>Inseguridad</a:t>
            </a:r>
          </a:p>
        </p:txBody>
      </p:sp>
      <p:sp>
        <p:nvSpPr>
          <p:cNvPr id="19" name="Rectángulo 6"/>
          <p:cNvSpPr>
            <a:spLocks noChangeArrowheads="1"/>
          </p:cNvSpPr>
          <p:nvPr/>
        </p:nvSpPr>
        <p:spPr bwMode="auto">
          <a:xfrm>
            <a:off x="556171" y="5497513"/>
            <a:ext cx="1279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2400" dirty="0">
                <a:latin typeface="Arial" pitchFamily="34" charset="0"/>
                <a:cs typeface="Arial" pitchFamily="34" charset="0"/>
              </a:rPr>
              <a:t>Hambre</a:t>
            </a:r>
          </a:p>
        </p:txBody>
      </p:sp>
      <p:sp>
        <p:nvSpPr>
          <p:cNvPr id="20" name="CuadroTexto 7"/>
          <p:cNvSpPr txBox="1">
            <a:spLocks noChangeArrowheads="1"/>
          </p:cNvSpPr>
          <p:nvPr/>
        </p:nvSpPr>
        <p:spPr bwMode="auto">
          <a:xfrm>
            <a:off x="323528" y="1989138"/>
            <a:ext cx="3160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s-ES" sz="2400" dirty="0">
                <a:solidFill>
                  <a:srgbClr val="FF0000"/>
                </a:solidFill>
              </a:rPr>
              <a:t>Problemas regionales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187624" y="467961"/>
            <a:ext cx="3177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schemeClr val="accent2">
                    <a:lumMod val="75000"/>
                  </a:schemeClr>
                </a:solidFill>
              </a:rPr>
              <a:t>Perspectivas </a:t>
            </a:r>
            <a:r>
              <a:rPr lang="es-MX" sz="3200" dirty="0" smtClean="0">
                <a:solidFill>
                  <a:schemeClr val="accent2">
                    <a:lumMod val="75000"/>
                  </a:schemeClr>
                </a:solidFill>
              </a:rPr>
              <a:t>2015</a:t>
            </a:r>
            <a:endParaRPr lang="es-MX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827584" y="1268760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539750" algn="just">
              <a:buFont typeface="Wingdings" pitchFamily="2" charset="2"/>
              <a:buChar char="Ø"/>
            </a:pPr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-80" charset="-128"/>
                <a:cs typeface="Arial" pitchFamily="34" charset="0"/>
              </a:rPr>
              <a:t>Dar seguimiento y entregar productos del Plan de Trabajo </a:t>
            </a:r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-80" charset="-128"/>
                <a:cs typeface="Arial" pitchFamily="34" charset="0"/>
              </a:rPr>
              <a:t>2013-2015</a:t>
            </a:r>
            <a:endParaRPr lang="es-MX" b="1" dirty="0" smtClean="0">
              <a:solidFill>
                <a:schemeClr val="tx1">
                  <a:lumMod val="65000"/>
                  <a:lumOff val="35000"/>
                </a:schemeClr>
              </a:solidFill>
              <a:ea typeface="ＭＳ Ｐゴシック" pitchFamily="-80" charset="-128"/>
              <a:cs typeface="Arial" pitchFamily="34" charset="0"/>
            </a:endParaRPr>
          </a:p>
          <a:p>
            <a:pPr marL="539750" lvl="0" indent="-539750" algn="just"/>
            <a:endParaRPr lang="es-MX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539750" indent="-539750" algn="just">
              <a:buFont typeface="Wingdings" pitchFamily="2" charset="2"/>
              <a:buChar char="Ø"/>
            </a:pPr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Impulsar las acciones de SS de las IES para la atención de las principales problemáticas sociales considerando las ocho dimensiones de intervención de la Red.</a:t>
            </a:r>
          </a:p>
          <a:p>
            <a:pPr marL="539750" indent="-539750" algn="just">
              <a:buFont typeface="Wingdings" pitchFamily="2" charset="2"/>
              <a:buChar char="Ø"/>
            </a:pPr>
            <a:endParaRPr lang="es-MX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539750" indent="-539750" algn="just">
              <a:buFont typeface="Wingdings" pitchFamily="2" charset="2"/>
              <a:buChar char="Ø"/>
            </a:pPr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Implementación </a:t>
            </a:r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del Programa Regional de Movilidad de Servicio Social</a:t>
            </a:r>
          </a:p>
          <a:p>
            <a:pPr marL="539750" indent="-539750" algn="just"/>
            <a:endParaRPr lang="es-MX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539750" indent="-539750" algn="just">
              <a:buFont typeface="Wingdings" pitchFamily="2" charset="2"/>
              <a:buChar char="Ø"/>
            </a:pPr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Continuar con la </a:t>
            </a: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</a:t>
            </a:r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mplementación </a:t>
            </a:r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del Programa Regional de Redes de Brigadistas de Prevención de Contingencias </a:t>
            </a:r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Ambientales.</a:t>
            </a:r>
          </a:p>
          <a:p>
            <a:pPr marL="539750" lvl="0" indent="-539750" algn="just">
              <a:buFont typeface="Wingdings" pitchFamily="2" charset="2"/>
              <a:buChar char="Ø"/>
            </a:pPr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539750" indent="-539750" algn="just">
              <a:buFont typeface="Wingdings" pitchFamily="2" charset="2"/>
              <a:buChar char="Ø"/>
              <a:defRPr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-80" charset="-128"/>
                <a:cs typeface="Arial" pitchFamily="34" charset="0"/>
              </a:rPr>
              <a:t>Fomentar la cultura de emprendimiento social en las IES</a:t>
            </a:r>
          </a:p>
          <a:p>
            <a:pPr marL="539750" indent="-539750" algn="just">
              <a:buFont typeface="Wingdings" pitchFamily="2" charset="2"/>
              <a:buChar char="Ø"/>
              <a:defRPr/>
            </a:pPr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  <a:ea typeface="ＭＳ Ｐゴシック" pitchFamily="-80" charset="-128"/>
              <a:cs typeface="Arial" pitchFamily="34" charset="0"/>
            </a:endParaRPr>
          </a:p>
          <a:p>
            <a:pPr marL="539750" indent="-539750" algn="just">
              <a:buFont typeface="Wingdings" pitchFamily="2" charset="2"/>
              <a:buChar char="Ø"/>
              <a:defRPr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-80" charset="-128"/>
                <a:cs typeface="Arial" pitchFamily="34" charset="0"/>
              </a:rPr>
              <a:t>Trabajar en colaboración con otras redes. </a:t>
            </a:r>
          </a:p>
          <a:p>
            <a:pPr marL="539750" indent="-539750" algn="just">
              <a:buFont typeface="Wingdings" pitchFamily="2" charset="2"/>
              <a:buChar char="Ø"/>
              <a:defRPr/>
            </a:pPr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  <a:ea typeface="ＭＳ Ｐゴシック" pitchFamily="-80" charset="-128"/>
              <a:cs typeface="Arial" pitchFamily="34" charset="0"/>
            </a:endParaRPr>
          </a:p>
          <a:p>
            <a:pPr marL="539750" indent="-539750" algn="just">
              <a:buFont typeface="Wingdings" pitchFamily="2" charset="2"/>
              <a:buChar char="Ø"/>
              <a:defRPr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-80" charset="-128"/>
                <a:cs typeface="Arial" pitchFamily="34" charset="0"/>
              </a:rPr>
              <a:t>Dar cumplimiento y seguimiento de acuerdos regionales.</a:t>
            </a:r>
          </a:p>
          <a:p>
            <a:pPr marL="539750" indent="-539750" algn="just">
              <a:buFont typeface="Wingdings" pitchFamily="2" charset="2"/>
              <a:buChar char="Ø"/>
              <a:defRPr/>
            </a:pPr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  <a:ea typeface="ＭＳ Ｐゴシック" pitchFamily="-80" charset="-128"/>
              <a:cs typeface="Arial" pitchFamily="34" charset="0"/>
            </a:endParaRPr>
          </a:p>
          <a:p>
            <a:pPr marL="539750" indent="-539750" algn="just">
              <a:buFont typeface="Wingdings" pitchFamily="2" charset="2"/>
              <a:buChar char="Ø"/>
              <a:defRPr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-80" charset="-128"/>
                <a:cs typeface="Arial" pitchFamily="34" charset="0"/>
              </a:rPr>
              <a:t>Actualizar la página web para la comunicación de la Red</a:t>
            </a:r>
          </a:p>
          <a:p>
            <a:pPr marL="539750" indent="-539750" algn="just">
              <a:buFont typeface="Wingdings" pitchFamily="2" charset="2"/>
              <a:buChar char="Ø"/>
            </a:pPr>
            <a:endParaRPr lang="es-MX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539750" lvl="0" indent="-539750" algn="just"/>
            <a:endParaRPr lang="es-MX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1259632" y="476672"/>
            <a:ext cx="2410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schemeClr val="accent2">
                    <a:lumMod val="75000"/>
                  </a:schemeClr>
                </a:solidFill>
              </a:rPr>
              <a:t>Eventos 2015</a:t>
            </a:r>
            <a:endParaRPr lang="es-MX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ctángulo 4"/>
          <p:cNvSpPr>
            <a:spLocks noChangeArrowheads="1"/>
          </p:cNvSpPr>
          <p:nvPr/>
        </p:nvSpPr>
        <p:spPr bwMode="auto">
          <a:xfrm>
            <a:off x="900434" y="3919115"/>
            <a:ext cx="7920038" cy="2462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s-ES_tradnl" sz="2200" b="1" dirty="0" smtClean="0"/>
              <a:t>Ejes</a:t>
            </a:r>
            <a:r>
              <a:rPr lang="es-ES_tradnl" sz="2200" b="1" dirty="0"/>
              <a:t>:</a:t>
            </a:r>
          </a:p>
          <a:p>
            <a:pPr algn="ctr"/>
            <a:r>
              <a:rPr lang="es-ES_tradnl" sz="2200" dirty="0"/>
              <a:t>El servicio social apoyo a la formación integral del estudiante.</a:t>
            </a:r>
          </a:p>
          <a:p>
            <a:pPr algn="ctr"/>
            <a:r>
              <a:rPr lang="es-ES_tradnl" sz="2200" dirty="0"/>
              <a:t>El servicio social, actividad académica comprometida con la realidad social.</a:t>
            </a:r>
          </a:p>
          <a:p>
            <a:pPr algn="ctr"/>
            <a:r>
              <a:rPr lang="es-ES_tradnl" sz="2200" dirty="0"/>
              <a:t>Reflexiones del devenir futuro del servicio social curricular.</a:t>
            </a:r>
          </a:p>
          <a:p>
            <a:pPr algn="ctr"/>
            <a:r>
              <a:rPr lang="es-ES_tradnl" sz="2200" dirty="0"/>
              <a:t> </a:t>
            </a:r>
          </a:p>
          <a:p>
            <a:pPr algn="ctr"/>
            <a:r>
              <a:rPr lang="es-ES_tradnl" sz="2200" b="1" dirty="0" smtClean="0"/>
              <a:t>Marzo-Abril de 2015</a:t>
            </a:r>
            <a:endParaRPr lang="es-ES_tradnl" sz="2200" dirty="0"/>
          </a:p>
        </p:txBody>
      </p:sp>
      <p:sp>
        <p:nvSpPr>
          <p:cNvPr id="15" name="CuadroTexto 8"/>
          <p:cNvSpPr txBox="1"/>
          <p:nvPr/>
        </p:nvSpPr>
        <p:spPr>
          <a:xfrm>
            <a:off x="251520" y="1268760"/>
            <a:ext cx="849796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ES" sz="4400" b="1" dirty="0">
                <a:solidFill>
                  <a:srgbClr val="376FA7"/>
                </a:solidFill>
              </a:rPr>
              <a:t>6</a:t>
            </a:r>
            <a:r>
              <a:rPr lang="es-ES_tradnl" sz="4400" b="1" dirty="0">
                <a:solidFill>
                  <a:srgbClr val="376FA7"/>
                </a:solidFill>
              </a:rPr>
              <a:t>º</a:t>
            </a:r>
            <a:r>
              <a:rPr lang="es-ES" sz="4400" b="1" dirty="0">
                <a:solidFill>
                  <a:srgbClr val="376FA7"/>
                </a:solidFill>
              </a:rPr>
              <a:t>. </a:t>
            </a:r>
            <a:r>
              <a:rPr lang="es-ES" sz="4400" b="1" dirty="0" smtClean="0">
                <a:solidFill>
                  <a:srgbClr val="376FA7"/>
                </a:solidFill>
              </a:rPr>
              <a:t>Foro Regional Sur Sureste </a:t>
            </a:r>
            <a:endParaRPr lang="es-ES" sz="4400" b="1" dirty="0">
              <a:solidFill>
                <a:srgbClr val="376FA7"/>
              </a:solidFill>
            </a:endParaRPr>
          </a:p>
          <a:p>
            <a:pPr algn="ctr"/>
            <a:r>
              <a:rPr lang="es-ES_tradnl" sz="2400" b="1" dirty="0" smtClean="0">
                <a:solidFill>
                  <a:srgbClr val="161645"/>
                </a:solidFill>
              </a:rPr>
              <a:t>El </a:t>
            </a:r>
            <a:r>
              <a:rPr lang="es-ES_tradnl" sz="2400" b="1" dirty="0">
                <a:solidFill>
                  <a:srgbClr val="161645"/>
                </a:solidFill>
              </a:rPr>
              <a:t>servicio social vinculación del conocimiento con la </a:t>
            </a:r>
            <a:r>
              <a:rPr lang="es-ES_tradnl" sz="2400" b="1" dirty="0">
                <a:solidFill>
                  <a:srgbClr val="161645"/>
                </a:solidFill>
              </a:rPr>
              <a:t>práctica</a:t>
            </a:r>
            <a:endParaRPr lang="es-ES_tradnl" sz="2400" b="1" dirty="0">
              <a:solidFill>
                <a:srgbClr val="161645"/>
              </a:solidFill>
            </a:endParaRPr>
          </a:p>
        </p:txBody>
      </p:sp>
      <p:pic>
        <p:nvPicPr>
          <p:cNvPr id="16" name="Imagen 7" descr="Captura de pantalla 2014-10-20 a la(s) 18.11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5" t="11110" r="45926" b="80659"/>
          <a:stretch>
            <a:fillRect/>
          </a:stretch>
        </p:blipFill>
        <p:spPr bwMode="auto">
          <a:xfrm>
            <a:off x="1825966" y="2794071"/>
            <a:ext cx="6418442" cy="10697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611560" y="1052736"/>
            <a:ext cx="7272808" cy="53553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endParaRPr lang="es-ES" sz="1800" b="1" dirty="0">
              <a:latin typeface="+mn-lt"/>
            </a:endParaRPr>
          </a:p>
          <a:p>
            <a:pPr algn="ctr"/>
            <a:r>
              <a:rPr lang="es-MX" sz="1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Mtra. Adriana Ortiz Lanz</a:t>
            </a:r>
          </a:p>
          <a:p>
            <a:pPr algn="ctr"/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Presidenta del Consejo Regional Sur Sureste de la ANUIES</a:t>
            </a:r>
          </a:p>
          <a:p>
            <a:pPr algn="ctr"/>
            <a:endParaRPr lang="es-MX" sz="18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es-MX" sz="1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C.P. Román Díaz Tamayo</a:t>
            </a:r>
            <a:endParaRPr lang="es-MX" sz="18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Secretario Técnico del Consejo Regional Sur Sureste de la ANUIES</a:t>
            </a:r>
            <a:endParaRPr lang="es-MX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endParaRPr lang="es-MX" sz="1800" b="1" dirty="0">
              <a:latin typeface="+mn-lt"/>
            </a:endParaRPr>
          </a:p>
          <a:p>
            <a:pPr algn="ctr"/>
            <a:r>
              <a:rPr lang="es-MX" sz="1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Dra. </a:t>
            </a:r>
            <a:r>
              <a:rPr lang="es-MX" sz="1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Rebeca Hernández </a:t>
            </a:r>
            <a:r>
              <a:rPr lang="es-MX" sz="18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Arámburo</a:t>
            </a:r>
            <a:endParaRPr lang="es-MX" sz="1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Coordinadora de la Red de Servicio Social Sur Sureste de la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ANUIES</a:t>
            </a:r>
          </a:p>
          <a:p>
            <a:pPr algn="ctr"/>
            <a:r>
              <a:rPr lang="es-MX" sz="1800" b="1" dirty="0" smtClean="0">
                <a:latin typeface="+mn-lt"/>
              </a:rPr>
              <a:t> </a:t>
            </a:r>
            <a:endParaRPr lang="es-MX" sz="1800" b="1" dirty="0">
              <a:latin typeface="+mn-lt"/>
            </a:endParaRPr>
          </a:p>
          <a:p>
            <a:pPr algn="ctr"/>
            <a:endParaRPr lang="es-MX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Secretario </a:t>
            </a:r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 la Red de Servicio Social Sur Sureste de la ANUIES</a:t>
            </a:r>
          </a:p>
          <a:p>
            <a:pPr algn="ctr"/>
            <a:endParaRPr lang="es-MX" sz="1800" b="1" dirty="0">
              <a:latin typeface="+mn-lt"/>
            </a:endParaRPr>
          </a:p>
          <a:p>
            <a:pPr algn="ctr"/>
            <a:r>
              <a:rPr lang="es-MX" sz="1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Representantes institucionales de Servicio Social</a:t>
            </a:r>
          </a:p>
          <a:p>
            <a:pPr algn="ctr"/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IES de la Red de Servicio Social Sur Sureste de la ANUIES </a:t>
            </a:r>
            <a:endParaRPr lang="es-MX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2"/>
              </a:rPr>
              <a:t>redanuies@uv.mx</a:t>
            </a:r>
            <a:endParaRPr lang="es-MX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Tel. 228 8 42 17 00 Ext. 11138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87624" y="467961"/>
            <a:ext cx="1850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schemeClr val="accent2">
                    <a:lumMod val="75000"/>
                  </a:schemeClr>
                </a:solidFill>
              </a:rPr>
              <a:t>Directorio</a:t>
            </a:r>
            <a:endParaRPr lang="es-MX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86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2431429"/>
            <a:ext cx="6994525" cy="4525963"/>
          </a:xfrm>
        </p:spPr>
        <p:txBody>
          <a:bodyPr/>
          <a:lstStyle/>
          <a:p>
            <a:pPr indent="17463" algn="just">
              <a:buNone/>
            </a:pP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Contribuir mediante el</a:t>
            </a: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servicio social 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la solución de los principales problemas de la región sur sureste de México </a:t>
            </a: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 en la formación integral de los estudiantes, 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través del intercambio de experiencias y del fortalecimiento de</a:t>
            </a: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la planeación, organización, sistematización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desarrollo</a:t>
            </a: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 evaluación del servicio social de las IES que integran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la Red para coadyuvar a</a:t>
            </a: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 desarrollo social, </a:t>
            </a:r>
            <a:r>
              <a:rPr lang="es-MX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econó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mico y ambiental de la región.</a:t>
            </a:r>
            <a:endParaRPr lang="es-MX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endParaRPr lang="es-MX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240036" y="476672"/>
            <a:ext cx="1603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schemeClr val="accent2">
                    <a:lumMod val="75000"/>
                  </a:schemeClr>
                </a:solidFill>
              </a:rPr>
              <a:t>Objetivo</a:t>
            </a:r>
            <a:endParaRPr lang="es-MX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40036" y="476672"/>
            <a:ext cx="3298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schemeClr val="accent2">
                    <a:lumMod val="75000"/>
                  </a:schemeClr>
                </a:solidFill>
              </a:rPr>
              <a:t>Región Sur Sureste</a:t>
            </a:r>
            <a:endParaRPr lang="es-MX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1066800" y="996901"/>
            <a:ext cx="8077200" cy="76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6" name="5 Imagen" descr="region su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927" y="1128681"/>
            <a:ext cx="6705236" cy="5364189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6514" y="4361036"/>
            <a:ext cx="38154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/>
              <a:t>La Región Sur-Sureste se encuentra conformada por 7 estados, 1043 </a:t>
            </a:r>
            <a:r>
              <a:rPr lang="es-MX" sz="2400" dirty="0" smtClean="0"/>
              <a:t>municipios. 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dirty="0" smtClean="0"/>
              <a:t>Red: 27  IES</a:t>
            </a:r>
          </a:p>
          <a:p>
            <a:pPr algn="just"/>
            <a:r>
              <a:rPr lang="es-MX" sz="2400" dirty="0" smtClean="0"/>
              <a:t> 40,000  PSS anuales.</a:t>
            </a:r>
            <a:endParaRPr lang="es-ES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338773" y="1534924"/>
            <a:ext cx="3651300" cy="1200329"/>
          </a:xfrm>
          <a:prstGeom prst="rect">
            <a:avLst/>
          </a:prstGeom>
          <a:solidFill>
            <a:srgbClr val="CC99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La Población indígena del país oscila entre 8 y 12.7 millones de habitantes, principalmente en los </a:t>
            </a:r>
            <a:r>
              <a:rPr lang="es-MX" b="1" dirty="0" smtClean="0"/>
              <a:t>estados del sureste del país</a:t>
            </a:r>
            <a:endParaRPr lang="es-MX" b="1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8713" y="2996952"/>
            <a:ext cx="5444437" cy="350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344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Elipse"/>
          <p:cNvSpPr/>
          <p:nvPr/>
        </p:nvSpPr>
        <p:spPr>
          <a:xfrm>
            <a:off x="2843808" y="2276872"/>
            <a:ext cx="3672408" cy="280831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187486205"/>
              </p:ext>
            </p:extLst>
          </p:nvPr>
        </p:nvGraphicFramePr>
        <p:xfrm>
          <a:off x="107504" y="1412776"/>
          <a:ext cx="921702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1187624" y="476672"/>
            <a:ext cx="6049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schemeClr val="accent2">
                    <a:lumMod val="75000"/>
                  </a:schemeClr>
                </a:solidFill>
              </a:rPr>
              <a:t>Estructura organizacional de la RED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5853245" y="3356992"/>
            <a:ext cx="39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IES</a:t>
            </a:r>
            <a:endParaRPr lang="es-MX" sz="14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270698" y="4405174"/>
            <a:ext cx="39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IES</a:t>
            </a:r>
            <a:endParaRPr lang="es-MX" sz="14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658122" y="2492896"/>
            <a:ext cx="39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IES</a:t>
            </a:r>
            <a:endParaRPr lang="es-MX" sz="14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016378" y="3284984"/>
            <a:ext cx="39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IES</a:t>
            </a:r>
            <a:endParaRPr lang="es-MX" sz="14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3506320" y="4411624"/>
            <a:ext cx="39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IES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32007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74696" y="3284984"/>
            <a:ext cx="36415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latin typeface="+mj-lt"/>
                <a:ea typeface="ＭＳ Ｐゴシック" pitchFamily="34" charset="-128"/>
              </a:rPr>
              <a:t>Participación en</a:t>
            </a:r>
            <a:r>
              <a:rPr lang="es-MX" sz="2000" b="1" dirty="0" smtClean="0">
                <a:solidFill>
                  <a:srgbClr val="000099"/>
                </a:solidFill>
                <a:latin typeface="+mj-lt"/>
                <a:ea typeface="ＭＳ Ｐゴシック" pitchFamily="34" charset="-128"/>
              </a:rPr>
              <a:t> 5 reuniones de Comité de la Red Nacional </a:t>
            </a:r>
            <a:r>
              <a:rPr lang="es-MX" sz="2000" b="1" dirty="0" smtClean="0">
                <a:latin typeface="+mj-lt"/>
                <a:ea typeface="ＭＳ Ｐゴシック" pitchFamily="34" charset="-128"/>
              </a:rPr>
              <a:t>de Servicio Social y foros regionales</a:t>
            </a:r>
            <a:endParaRPr lang="es-MX" sz="2000" b="1" dirty="0">
              <a:latin typeface="+mj-lt"/>
              <a:ea typeface="ＭＳ Ｐゴシック" pitchFamily="34" charset="-128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259632" y="476672"/>
            <a:ext cx="5290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schemeClr val="accent2">
                    <a:lumMod val="75000"/>
                  </a:schemeClr>
                </a:solidFill>
              </a:rPr>
              <a:t>Acciones realizadas </a:t>
            </a:r>
            <a:r>
              <a:rPr lang="es-MX" sz="3200" dirty="0" smtClean="0">
                <a:solidFill>
                  <a:schemeClr val="accent2">
                    <a:lumMod val="75000"/>
                  </a:schemeClr>
                </a:solidFill>
              </a:rPr>
              <a:t>2013-2014</a:t>
            </a:r>
            <a:endParaRPr lang="es-MX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" name="1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292910"/>
            <a:ext cx="2744409" cy="170589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24 Imagen" descr="IMG_20140326_170835_26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328" y="1319910"/>
            <a:ext cx="2824088" cy="167889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8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08" y="3442826"/>
            <a:ext cx="2744408" cy="171564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880003" y="4493438"/>
            <a:ext cx="376808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 smtClean="0"/>
              <a:t>Finalidad:</a:t>
            </a:r>
          </a:p>
          <a:p>
            <a:pPr algn="ctr"/>
            <a:r>
              <a:rPr lang="es-MX" sz="1600" dirty="0" smtClean="0"/>
              <a:t>Alineación del trabajo regional de SS</a:t>
            </a:r>
          </a:p>
          <a:p>
            <a:pPr algn="ctr"/>
            <a:r>
              <a:rPr lang="es-MX" sz="1600" dirty="0" smtClean="0"/>
              <a:t>3er Foro Nacional de Servicio Social</a:t>
            </a:r>
          </a:p>
          <a:p>
            <a:pPr algn="ctr"/>
            <a:r>
              <a:rPr lang="es-MX" sz="1600" dirty="0" smtClean="0"/>
              <a:t>Premio Nacional de Servicio Social</a:t>
            </a:r>
          </a:p>
          <a:p>
            <a:pPr algn="ctr"/>
            <a:r>
              <a:rPr lang="es-MX" sz="1600" dirty="0" smtClean="0"/>
              <a:t>Búsqueda de financiamiento</a:t>
            </a:r>
          </a:p>
          <a:p>
            <a:pPr algn="ctr"/>
            <a:r>
              <a:rPr lang="es-MX" sz="1600" dirty="0" smtClean="0"/>
              <a:t>Informes de trabajo de la red ante ANUIES</a:t>
            </a:r>
          </a:p>
          <a:p>
            <a:pPr algn="ctr"/>
            <a:r>
              <a:rPr lang="es-MX" sz="1600" dirty="0" smtClean="0"/>
              <a:t>Participación en foros regionales</a:t>
            </a:r>
          </a:p>
        </p:txBody>
      </p:sp>
      <p:pic>
        <p:nvPicPr>
          <p:cNvPr id="20" name="22 Imagen" descr="IMG_20140326_111814_33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504" y="3573016"/>
            <a:ext cx="2413984" cy="166373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894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713062" y="3277433"/>
            <a:ext cx="36415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solidFill>
                  <a:srgbClr val="000099"/>
                </a:solidFill>
                <a:latin typeface="+mj-lt"/>
                <a:ea typeface="ＭＳ Ｐゴシック" pitchFamily="34" charset="-128"/>
              </a:rPr>
              <a:t>3 Reuniones de trabajo 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solidFill>
                  <a:srgbClr val="000099"/>
                </a:solidFill>
                <a:latin typeface="+mj-lt"/>
                <a:ea typeface="ＭＳ Ｐゴシック" pitchFamily="34" charset="-128"/>
              </a:rPr>
              <a:t>3 ordinarias (XVIII, XIX, XX)</a:t>
            </a:r>
            <a:endParaRPr lang="es-MX" sz="2000" b="1" dirty="0">
              <a:solidFill>
                <a:srgbClr val="000099"/>
              </a:solidFill>
              <a:latin typeface="+mj-lt"/>
              <a:ea typeface="ＭＳ Ｐゴシック" pitchFamily="34" charset="-128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s-ES" sz="2000" b="1" dirty="0">
              <a:solidFill>
                <a:srgbClr val="000099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259632" y="476672"/>
            <a:ext cx="5290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schemeClr val="accent2">
                    <a:lumMod val="75000"/>
                  </a:schemeClr>
                </a:solidFill>
              </a:rPr>
              <a:t>Acciones realizadas </a:t>
            </a:r>
            <a:r>
              <a:rPr lang="es-MX" sz="3200" dirty="0" smtClean="0">
                <a:solidFill>
                  <a:schemeClr val="accent2">
                    <a:lumMod val="75000"/>
                  </a:schemeClr>
                </a:solidFill>
              </a:rPr>
              <a:t>2013-2014</a:t>
            </a:r>
            <a:endParaRPr lang="es-MX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7167 Imagen" descr="IMG_20140409_180008_6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74" y="1292910"/>
            <a:ext cx="2773466" cy="170589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241" y="3933056"/>
            <a:ext cx="2800985" cy="170589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1 Grupo"/>
          <p:cNvGrpSpPr/>
          <p:nvPr/>
        </p:nvGrpSpPr>
        <p:grpSpPr>
          <a:xfrm>
            <a:off x="539552" y="4365104"/>
            <a:ext cx="2487564" cy="1588404"/>
            <a:chOff x="539552" y="4576900"/>
            <a:chExt cx="2487564" cy="1588404"/>
          </a:xfrm>
        </p:grpSpPr>
        <p:pic>
          <p:nvPicPr>
            <p:cNvPr id="6" name="5 Imagen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7" y="4576900"/>
              <a:ext cx="2343549" cy="1588404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6 Imagen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9552" y="4576900"/>
              <a:ext cx="571500" cy="1588404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" name="7169 Imagen" descr="IMG_20140409_204218_90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633" y="1268760"/>
            <a:ext cx="2565551" cy="161872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XX REUNIÓNRSSSS\Asamblea\IMG_20140630_122319_92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0" r="12204" b="32705"/>
          <a:stretch/>
        </p:blipFill>
        <p:spPr bwMode="auto">
          <a:xfrm>
            <a:off x="3233928" y="4667008"/>
            <a:ext cx="2875882" cy="149829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70237" y="3031792"/>
            <a:ext cx="23455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23</a:t>
            </a:r>
            <a:r>
              <a:rPr lang="es-MX" dirty="0" smtClean="0"/>
              <a:t> acuerdos cumplidos</a:t>
            </a:r>
          </a:p>
          <a:p>
            <a:r>
              <a:rPr lang="es-MX" b="1" dirty="0" smtClean="0"/>
              <a:t>6</a:t>
            </a:r>
            <a:r>
              <a:rPr lang="es-MX" dirty="0" smtClean="0"/>
              <a:t> acuerdos en proceso</a:t>
            </a:r>
          </a:p>
          <a:p>
            <a:r>
              <a:rPr lang="es-MX" b="1" dirty="0" smtClean="0"/>
              <a:t>2</a:t>
            </a:r>
            <a:r>
              <a:rPr lang="es-MX" dirty="0" smtClean="0"/>
              <a:t> acuerdos de acción</a:t>
            </a:r>
          </a:p>
          <a:p>
            <a:r>
              <a:rPr lang="es-MX" dirty="0"/>
              <a:t> </a:t>
            </a:r>
            <a:r>
              <a:rPr lang="es-MX" dirty="0" smtClean="0"/>
              <a:t>  permanente</a:t>
            </a:r>
          </a:p>
          <a:p>
            <a:endParaRPr lang="es-MX" dirty="0" smtClean="0"/>
          </a:p>
        </p:txBody>
      </p:sp>
      <p:sp>
        <p:nvSpPr>
          <p:cNvPr id="12" name="11 CuadroTexto"/>
          <p:cNvSpPr txBox="1"/>
          <p:nvPr/>
        </p:nvSpPr>
        <p:spPr>
          <a:xfrm>
            <a:off x="444511" y="5910371"/>
            <a:ext cx="278941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Alianza con Protección Civil</a:t>
            </a:r>
          </a:p>
          <a:p>
            <a:r>
              <a:rPr lang="es-MX" sz="1600" dirty="0" smtClean="0"/>
              <a:t>Prevención y atención de contingencias ambientales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320392" y="6165304"/>
            <a:ext cx="27894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Intercambio de experiencias de SS entre las IES</a:t>
            </a:r>
            <a:endParaRPr lang="es-MX" sz="1600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6111394" y="2924944"/>
            <a:ext cx="2772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/>
              <a:t>16</a:t>
            </a:r>
            <a:r>
              <a:rPr lang="es-MX" dirty="0"/>
              <a:t> IES con participación constante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6354582" y="5733256"/>
            <a:ext cx="278941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Desarrollo de propuestas para atender problemáticas regionales y mejorar el SS en las IES</a:t>
            </a:r>
            <a:endParaRPr lang="es-MX" sz="1600" dirty="0" smtClean="0"/>
          </a:p>
        </p:txBody>
      </p:sp>
    </p:spTree>
    <p:extLst>
      <p:ext uri="{BB962C8B-B14F-4D97-AF65-F5344CB8AC3E}">
        <p14:creationId xmlns:p14="http://schemas.microsoft.com/office/powerpoint/2010/main" val="310196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1259632" y="116632"/>
            <a:ext cx="44686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schemeClr val="accent2">
                    <a:lumMod val="75000"/>
                  </a:schemeClr>
                </a:solidFill>
              </a:rPr>
              <a:t>Región Sur Sureste</a:t>
            </a:r>
          </a:p>
          <a:p>
            <a:r>
              <a:rPr lang="es-MX" sz="3200" dirty="0" smtClean="0">
                <a:solidFill>
                  <a:schemeClr val="accent2">
                    <a:lumMod val="75000"/>
                  </a:schemeClr>
                </a:solidFill>
              </a:rPr>
              <a:t>Impacto social 2013-2014</a:t>
            </a:r>
            <a:endParaRPr lang="es-MX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046389"/>
              </p:ext>
            </p:extLst>
          </p:nvPr>
        </p:nvGraphicFramePr>
        <p:xfrm>
          <a:off x="576261" y="1676400"/>
          <a:ext cx="7991478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2195736" y="5589240"/>
            <a:ext cx="442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280 </a:t>
            </a:r>
            <a:r>
              <a:rPr lang="es-MX" dirty="0" smtClean="0"/>
              <a:t>programas y proyectos de servicio social</a:t>
            </a:r>
          </a:p>
          <a:p>
            <a:r>
              <a:rPr lang="es-MX" b="1" dirty="0" smtClean="0"/>
              <a:t>13000</a:t>
            </a:r>
            <a:r>
              <a:rPr lang="es-MX" dirty="0" smtClean="0"/>
              <a:t> prestadores de servicio social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062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843808" y="2982431"/>
            <a:ext cx="38164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Organización </a:t>
            </a: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 realización del </a:t>
            </a:r>
            <a:endParaRPr lang="es-MX" sz="20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just"/>
            <a:r>
              <a:rPr lang="es-ES" sz="2000" b="1" dirty="0" smtClean="0">
                <a:solidFill>
                  <a:srgbClr val="000099"/>
                </a:solidFill>
                <a:cs typeface="Arial" pitchFamily="34" charset="0"/>
              </a:rPr>
              <a:t>5</a:t>
            </a:r>
            <a:r>
              <a:rPr lang="es-ES" sz="2000" b="1" dirty="0" smtClean="0">
                <a:solidFill>
                  <a:srgbClr val="000099"/>
                </a:solidFill>
                <a:cs typeface="Arial" pitchFamily="34" charset="0"/>
              </a:rPr>
              <a:t>to</a:t>
            </a:r>
            <a:r>
              <a:rPr lang="es-ES" sz="2000" b="1" dirty="0" smtClean="0">
                <a:solidFill>
                  <a:srgbClr val="000099"/>
                </a:solidFill>
                <a:cs typeface="Arial" pitchFamily="34" charset="0"/>
              </a:rPr>
              <a:t>. Foro </a:t>
            </a:r>
            <a:r>
              <a:rPr lang="es-ES" sz="2000" b="1" dirty="0" smtClean="0">
                <a:solidFill>
                  <a:srgbClr val="000099"/>
                </a:solidFill>
                <a:cs typeface="Arial" pitchFamily="34" charset="0"/>
              </a:rPr>
              <a:t>Regional: </a:t>
            </a:r>
            <a:r>
              <a:rPr lang="es-MX" sz="2000" b="1" dirty="0">
                <a:solidFill>
                  <a:srgbClr val="000099"/>
                </a:solidFill>
              </a:rPr>
              <a:t>“El Servicio Social Innovación, Ética y Responsabilidad Social” </a:t>
            </a:r>
            <a:r>
              <a:rPr lang="es-ES" sz="2000" b="1" dirty="0" smtClean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de la Red de Servicio Social Sur Sureste,  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10 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 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11 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de abril de 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2014, UNACH, Tuxtla Gutiérrez, Chis.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1259632" y="476672"/>
            <a:ext cx="4332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schemeClr val="accent2">
                    <a:lumMod val="75000"/>
                  </a:schemeClr>
                </a:solidFill>
              </a:rPr>
              <a:t>Acciones realizadas 2014</a:t>
            </a:r>
            <a:endParaRPr lang="es-MX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12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953" y="1382529"/>
            <a:ext cx="2736215" cy="154241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1815573"/>
            <a:ext cx="2339752" cy="170589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15" y="4626815"/>
            <a:ext cx="2251895" cy="164846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10" y="1815573"/>
            <a:ext cx="2339752" cy="150622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8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4769055"/>
            <a:ext cx="2376264" cy="150622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640907" y="3611619"/>
            <a:ext cx="1813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350 participantes</a:t>
            </a:r>
            <a:endParaRPr lang="es-MX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40907" y="3356992"/>
            <a:ext cx="1746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16 IES, 6 estados</a:t>
            </a:r>
            <a:endParaRPr lang="es-MX" dirty="0"/>
          </a:p>
        </p:txBody>
      </p:sp>
      <p:sp>
        <p:nvSpPr>
          <p:cNvPr id="21" name="20 CuadroTexto"/>
          <p:cNvSpPr txBox="1"/>
          <p:nvPr/>
        </p:nvSpPr>
        <p:spPr>
          <a:xfrm>
            <a:off x="7188607" y="3544296"/>
            <a:ext cx="15659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6</a:t>
            </a:r>
            <a:r>
              <a:rPr lang="es-MX" dirty="0" smtClean="0"/>
              <a:t> Conferencias</a:t>
            </a:r>
          </a:p>
          <a:p>
            <a:r>
              <a:rPr lang="es-MX" dirty="0" smtClean="0"/>
              <a:t>22 ponencias</a:t>
            </a:r>
          </a:p>
          <a:p>
            <a:r>
              <a:rPr lang="es-MX" dirty="0" smtClean="0"/>
              <a:t>9 acuerdos</a:t>
            </a:r>
            <a:endParaRPr lang="es-MX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809528" y="5344375"/>
            <a:ext cx="1206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14 carteles</a:t>
            </a:r>
          </a:p>
          <a:p>
            <a:r>
              <a:rPr lang="es-MX" dirty="0"/>
              <a:t>2</a:t>
            </a:r>
            <a:r>
              <a:rPr lang="es-MX" dirty="0" smtClean="0"/>
              <a:t> videos</a:t>
            </a:r>
          </a:p>
          <a:p>
            <a:r>
              <a:rPr lang="es-MX" dirty="0" smtClean="0"/>
              <a:t>3 premios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1259632" y="476672"/>
            <a:ext cx="3422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schemeClr val="accent2">
                    <a:lumMod val="75000"/>
                  </a:schemeClr>
                </a:solidFill>
              </a:rPr>
              <a:t>Premios 2013-2014</a:t>
            </a:r>
            <a:endParaRPr lang="es-MX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5 Imagen" descr="http://t1.gstatic.com/images?q=tbn:ANd9GcQE9WjeUbfsiaBuU83s7mNpjAAlem5l9oE9_xAKiUOVzc-CuUr4"/>
          <p:cNvPicPr/>
          <p:nvPr/>
        </p:nvPicPr>
        <p:blipFill>
          <a:blip r:embed="rId2" cstate="print">
            <a:grayscl/>
            <a:lum bright="20000"/>
          </a:blip>
          <a:srcRect/>
          <a:stretch>
            <a:fillRect/>
          </a:stretch>
        </p:blipFill>
        <p:spPr bwMode="auto">
          <a:xfrm>
            <a:off x="251520" y="5085184"/>
            <a:ext cx="642734" cy="648072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172208" y="4509120"/>
            <a:ext cx="7720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accent1">
                    <a:lumMod val="50000"/>
                  </a:schemeClr>
                </a:solidFill>
              </a:rPr>
              <a:t>Premio Nacional de SS Comunitario «Carlos Maciel Espinoza» Noviembre 2013</a:t>
            </a:r>
            <a:endParaRPr lang="es-MX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07579" y="4797152"/>
            <a:ext cx="7540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>
                <a:ea typeface="ＭＳ Ｐゴシック" pitchFamily="34" charset="-128"/>
              </a:rPr>
              <a:t>Primer Lugar categoría nacional </a:t>
            </a:r>
            <a:r>
              <a:rPr lang="es-ES" sz="1400" dirty="0" smtClean="0">
                <a:ea typeface="ＭＳ Ｐゴシック" pitchFamily="34" charset="-128"/>
              </a:rPr>
              <a:t>“Empoderamiento </a:t>
            </a:r>
            <a:r>
              <a:rPr lang="es-ES" sz="1400" dirty="0">
                <a:ea typeface="ＭＳ Ｐゴシック" pitchFamily="34" charset="-128"/>
              </a:rPr>
              <a:t>económico con mujeres de la comunidad </a:t>
            </a:r>
            <a:r>
              <a:rPr lang="es-ES" sz="1400" dirty="0" err="1">
                <a:ea typeface="ＭＳ Ｐゴシック" pitchFamily="34" charset="-128"/>
              </a:rPr>
              <a:t>Tlalchy</a:t>
            </a:r>
            <a:r>
              <a:rPr lang="es-ES" sz="1400" dirty="0">
                <a:ea typeface="ＭＳ Ｐゴシック" pitchFamily="34" charset="-128"/>
              </a:rPr>
              <a:t>, municipio de </a:t>
            </a:r>
            <a:r>
              <a:rPr lang="es-ES" sz="1400" dirty="0" err="1">
                <a:ea typeface="ＭＳ Ｐゴシック" pitchFamily="34" charset="-128"/>
              </a:rPr>
              <a:t>Ixhuacán</a:t>
            </a:r>
            <a:r>
              <a:rPr lang="es-ES" sz="1400" dirty="0">
                <a:ea typeface="ＭＳ Ｐゴシック" pitchFamily="34" charset="-128"/>
              </a:rPr>
              <a:t> de los Reyes”</a:t>
            </a:r>
            <a:endParaRPr lang="es-MX" sz="1400" dirty="0"/>
          </a:p>
        </p:txBody>
      </p:sp>
      <p:pic>
        <p:nvPicPr>
          <p:cNvPr id="9" name="8 Imagen" descr="UA_CHIAP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132857"/>
            <a:ext cx="618591" cy="576064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113802" y="1106160"/>
            <a:ext cx="8030198" cy="133113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MX" sz="1400" b="1" dirty="0">
                <a:solidFill>
                  <a:schemeClr val="accent1">
                    <a:lumMod val="50000"/>
                  </a:schemeClr>
                </a:solidFill>
              </a:rPr>
              <a:t>Premio Nacional de SS Comunitario «Carlos Maciel Espinoza» Noviembre </a:t>
            </a:r>
            <a:r>
              <a:rPr lang="es-MX" sz="1400" b="1" dirty="0" smtClean="0">
                <a:solidFill>
                  <a:schemeClr val="accent1">
                    <a:lumMod val="50000"/>
                  </a:schemeClr>
                </a:solidFill>
              </a:rPr>
              <a:t>2013</a:t>
            </a:r>
            <a:endParaRPr lang="es-ES" sz="1400" b="1" dirty="0" smtClean="0">
              <a:solidFill>
                <a:schemeClr val="accent1">
                  <a:lumMod val="50000"/>
                </a:schemeClr>
              </a:solidFill>
              <a:ea typeface="ＭＳ Ｐゴシック" pitchFamily="34" charset="-128"/>
            </a:endParaRPr>
          </a:p>
          <a:p>
            <a:r>
              <a:rPr lang="es-ES" sz="1400" b="1" dirty="0">
                <a:ea typeface="ＭＳ Ｐゴシック" pitchFamily="34" charset="-128"/>
              </a:rPr>
              <a:t>C</a:t>
            </a:r>
            <a:r>
              <a:rPr lang="es-ES" sz="1400" b="1" dirty="0" smtClean="0">
                <a:ea typeface="ＭＳ Ｐゴシック" pitchFamily="34" charset="-128"/>
              </a:rPr>
              <a:t>ategoría </a:t>
            </a:r>
            <a:r>
              <a:rPr lang="es-ES" sz="1400" b="1" dirty="0">
                <a:ea typeface="ＭＳ Ｐゴシック" pitchFamily="34" charset="-128"/>
              </a:rPr>
              <a:t>estudiantil </a:t>
            </a:r>
            <a:r>
              <a:rPr lang="es-ES" sz="1400" b="1" dirty="0" smtClean="0">
                <a:ea typeface="ＭＳ Ｐゴシック" pitchFamily="34" charset="-128"/>
              </a:rPr>
              <a:t>interna </a:t>
            </a:r>
          </a:p>
          <a:p>
            <a:r>
              <a:rPr lang="es-ES" sz="1400" b="1" dirty="0">
                <a:ea typeface="ＭＳ Ｐゴシック" pitchFamily="34" charset="-128"/>
              </a:rPr>
              <a:t>Primer </a:t>
            </a:r>
            <a:r>
              <a:rPr lang="es-ES" sz="1400" b="1" dirty="0" smtClean="0">
                <a:ea typeface="ＭＳ Ｐゴシック" pitchFamily="34" charset="-128"/>
              </a:rPr>
              <a:t>Lugar: </a:t>
            </a:r>
            <a:r>
              <a:rPr lang="es-ES" sz="1400" dirty="0" smtClean="0">
                <a:ea typeface="ＭＳ Ｐゴシック" pitchFamily="34" charset="-128"/>
              </a:rPr>
              <a:t>«Concientización </a:t>
            </a:r>
            <a:r>
              <a:rPr lang="es-ES" sz="1400" dirty="0">
                <a:ea typeface="ＭＳ Ｐゴシック" pitchFamily="34" charset="-128"/>
              </a:rPr>
              <a:t>ambiental a la </a:t>
            </a:r>
            <a:r>
              <a:rPr lang="es-ES" sz="1400" dirty="0" smtClean="0">
                <a:ea typeface="ＭＳ Ｐゴシック" pitchFamily="34" charset="-128"/>
              </a:rPr>
              <a:t>población: </a:t>
            </a:r>
            <a:r>
              <a:rPr lang="es-ES" sz="1400" dirty="0" err="1" smtClean="0">
                <a:ea typeface="ＭＳ Ｐゴシック" pitchFamily="34" charset="-128"/>
              </a:rPr>
              <a:t>Copoya</a:t>
            </a:r>
            <a:r>
              <a:rPr lang="es-ES" sz="1400" dirty="0" smtClean="0">
                <a:ea typeface="ＭＳ Ｐゴシック" pitchFamily="34" charset="-128"/>
              </a:rPr>
              <a:t> ambiental”. </a:t>
            </a:r>
          </a:p>
          <a:p>
            <a:endParaRPr lang="es-ES" sz="800" b="1" dirty="0">
              <a:solidFill>
                <a:srgbClr val="7030A0"/>
              </a:solidFill>
              <a:ea typeface="ＭＳ Ｐゴシック" pitchFamily="34" charset="-128"/>
            </a:endParaRPr>
          </a:p>
          <a:p>
            <a:r>
              <a:rPr lang="es-ES" sz="1400" b="1" dirty="0" smtClean="0">
                <a:solidFill>
                  <a:srgbClr val="7030A0"/>
                </a:solidFill>
                <a:ea typeface="ＭＳ Ｐゴシック" pitchFamily="34" charset="-128"/>
              </a:rPr>
              <a:t>Cartel 5º. Foro Regional</a:t>
            </a:r>
          </a:p>
          <a:p>
            <a:r>
              <a:rPr lang="es-ES" sz="1400" b="1" dirty="0">
                <a:ea typeface="ＭＳ Ｐゴシック" pitchFamily="34" charset="-128"/>
              </a:rPr>
              <a:t>Primer </a:t>
            </a:r>
            <a:r>
              <a:rPr lang="es-ES" sz="1400" b="1" dirty="0" smtClean="0">
                <a:ea typeface="ＭＳ Ｐゴシック" pitchFamily="34" charset="-128"/>
              </a:rPr>
              <a:t>Lugar: </a:t>
            </a:r>
            <a:r>
              <a:rPr lang="es-ES" sz="1400" dirty="0" err="1" smtClean="0">
                <a:ea typeface="ＭＳ Ｐゴシック" pitchFamily="34" charset="-128"/>
              </a:rPr>
              <a:t>Copoya</a:t>
            </a:r>
            <a:r>
              <a:rPr lang="es-ES" sz="1400" dirty="0" smtClean="0">
                <a:ea typeface="ＭＳ Ｐゴシック" pitchFamily="34" charset="-128"/>
              </a:rPr>
              <a:t> </a:t>
            </a:r>
            <a:r>
              <a:rPr lang="es-ES" sz="1400" dirty="0">
                <a:ea typeface="ＭＳ Ｐゴシック" pitchFamily="34" charset="-128"/>
              </a:rPr>
              <a:t>ambiental</a:t>
            </a:r>
            <a:endParaRPr lang="es-MX" sz="1400" dirty="0">
              <a:ea typeface="ＭＳ Ｐゴシック" pitchFamily="34" charset="-128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115616" y="2402304"/>
            <a:ext cx="8028384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_tradnl" sz="1400" b="1" dirty="0">
                <a:solidFill>
                  <a:schemeClr val="accent6">
                    <a:lumMod val="75000"/>
                  </a:schemeClr>
                </a:solidFill>
              </a:rPr>
              <a:t>Premio Nacional de Servicio Social Comunitario </a:t>
            </a:r>
            <a:r>
              <a:rPr lang="es-ES_tradnl" sz="1400" b="1" dirty="0" smtClean="0">
                <a:solidFill>
                  <a:schemeClr val="accent6">
                    <a:lumMod val="75000"/>
                  </a:schemeClr>
                </a:solidFill>
              </a:rPr>
              <a:t>2014</a:t>
            </a:r>
            <a:endParaRPr lang="es-ES_tradnl" sz="1400" b="1" dirty="0" smtClean="0">
              <a:ea typeface="ＭＳ Ｐゴシック" pitchFamily="34" charset="-128"/>
            </a:endParaRPr>
          </a:p>
          <a:p>
            <a:r>
              <a:rPr lang="es-ES_tradnl" sz="1400" b="1" dirty="0" smtClean="0">
                <a:ea typeface="ＭＳ Ｐゴシック" pitchFamily="34" charset="-128"/>
              </a:rPr>
              <a:t>Segundo Lugar: </a:t>
            </a:r>
            <a:r>
              <a:rPr lang="es-ES_tradnl" sz="1400" dirty="0" smtClean="0">
                <a:ea typeface="ＭＳ Ｐゴシック" pitchFamily="34" charset="-128"/>
              </a:rPr>
              <a:t>Cruzada </a:t>
            </a:r>
            <a:r>
              <a:rPr lang="es-ES_tradnl" sz="1400" dirty="0">
                <a:ea typeface="ＭＳ Ｐゴシック" pitchFamily="34" charset="-128"/>
              </a:rPr>
              <a:t>Nacional sin Hambre a </a:t>
            </a:r>
            <a:r>
              <a:rPr lang="es-ES_tradnl" sz="1400" dirty="0" smtClean="0">
                <a:ea typeface="ＭＳ Ｐゴシック" pitchFamily="34" charset="-128"/>
              </a:rPr>
              <a:t>través </a:t>
            </a:r>
            <a:r>
              <a:rPr lang="es-ES_tradnl" sz="1400" dirty="0">
                <a:ea typeface="ＭＳ Ｐゴシック" pitchFamily="34" charset="-128"/>
              </a:rPr>
              <a:t>del Servicio Social Comunitario en Localidades de Chiapas</a:t>
            </a:r>
            <a:endParaRPr lang="es-MX" sz="1400" dirty="0">
              <a:ea typeface="ＭＳ Ｐゴシック" pitchFamily="34" charset="-128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07504" y="4509120"/>
            <a:ext cx="966065" cy="646331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UV</a:t>
            </a:r>
          </a:p>
          <a:p>
            <a:pPr algn="ctr"/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07504" y="1526881"/>
            <a:ext cx="956059" cy="584775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UNACH</a:t>
            </a:r>
          </a:p>
          <a:p>
            <a:pPr algn="ctr"/>
            <a:endParaRPr lang="es-MX" sz="1400" b="1" dirty="0">
              <a:solidFill>
                <a:schemeClr val="bg1"/>
              </a:solidFill>
            </a:endParaRPr>
          </a:p>
        </p:txBody>
      </p:sp>
      <p:sp>
        <p:nvSpPr>
          <p:cNvPr id="13" name="12 Estrella de 5 puntas"/>
          <p:cNvSpPr/>
          <p:nvPr/>
        </p:nvSpPr>
        <p:spPr>
          <a:xfrm>
            <a:off x="251520" y="1819849"/>
            <a:ext cx="171127" cy="15272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Estrella de 5 puntas"/>
          <p:cNvSpPr/>
          <p:nvPr/>
        </p:nvSpPr>
        <p:spPr>
          <a:xfrm>
            <a:off x="512441" y="1824205"/>
            <a:ext cx="171127" cy="15272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Estrella de 5 puntas"/>
          <p:cNvSpPr/>
          <p:nvPr/>
        </p:nvSpPr>
        <p:spPr>
          <a:xfrm>
            <a:off x="755576" y="1844824"/>
            <a:ext cx="171127" cy="15272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" name="19 Imagen" descr="U_JUAREZ AUTONOMA DE TABAS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901766"/>
            <a:ext cx="367432" cy="535346"/>
          </a:xfrm>
          <a:prstGeom prst="rect">
            <a:avLst/>
          </a:prstGeom>
        </p:spPr>
      </p:pic>
      <p:sp>
        <p:nvSpPr>
          <p:cNvPr id="21" name="20 Rectángulo"/>
          <p:cNvSpPr/>
          <p:nvPr/>
        </p:nvSpPr>
        <p:spPr>
          <a:xfrm>
            <a:off x="1153963" y="3339569"/>
            <a:ext cx="8026549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_tradnl" sz="1400" b="1" dirty="0" smtClean="0">
                <a:solidFill>
                  <a:schemeClr val="accent6">
                    <a:lumMod val="75000"/>
                  </a:schemeClr>
                </a:solidFill>
              </a:rPr>
              <a:t>Premio Nacional de Servicio Social Comunitario 2014</a:t>
            </a:r>
          </a:p>
          <a:p>
            <a:r>
              <a:rPr lang="es-ES_tradnl" sz="1400" b="1" dirty="0" smtClean="0"/>
              <a:t>Tercer Lugar: </a:t>
            </a:r>
            <a:r>
              <a:rPr lang="es-ES_tradnl" sz="1400" dirty="0" smtClean="0"/>
              <a:t>Desarrollo </a:t>
            </a:r>
            <a:r>
              <a:rPr lang="es-ES_tradnl" sz="1400" dirty="0"/>
              <a:t>Integral de la Comunidad Ciudad Bicentenario y Nueva </a:t>
            </a:r>
            <a:r>
              <a:rPr lang="es-ES_tradnl" sz="1400" dirty="0" smtClean="0"/>
              <a:t>Revolución Mexicana</a:t>
            </a:r>
          </a:p>
          <a:p>
            <a:r>
              <a:rPr lang="es-ES" sz="1400" b="1" dirty="0" smtClean="0">
                <a:solidFill>
                  <a:srgbClr val="7030A0"/>
                </a:solidFill>
                <a:ea typeface="ＭＳ Ｐゴシック" pitchFamily="34" charset="-128"/>
              </a:rPr>
              <a:t>Cartel </a:t>
            </a:r>
            <a:r>
              <a:rPr lang="es-ES" sz="1400" b="1" dirty="0">
                <a:solidFill>
                  <a:srgbClr val="7030A0"/>
                </a:solidFill>
                <a:ea typeface="ＭＳ Ｐゴシック" pitchFamily="34" charset="-128"/>
              </a:rPr>
              <a:t>5º. Foro </a:t>
            </a:r>
            <a:r>
              <a:rPr lang="es-ES" sz="1400" b="1" dirty="0" smtClean="0">
                <a:solidFill>
                  <a:srgbClr val="7030A0"/>
                </a:solidFill>
                <a:ea typeface="ＭＳ Ｐゴシック" pitchFamily="34" charset="-128"/>
              </a:rPr>
              <a:t>Regional</a:t>
            </a:r>
            <a:r>
              <a:rPr lang="es-ES_tradnl" sz="1400" dirty="0" smtClean="0"/>
              <a:t>:</a:t>
            </a:r>
          </a:p>
          <a:p>
            <a:r>
              <a:rPr lang="es-ES_tradnl" sz="1400" b="1" dirty="0">
                <a:ea typeface="ＭＳ Ｐゴシック" pitchFamily="34" charset="-128"/>
              </a:rPr>
              <a:t>Tercer </a:t>
            </a:r>
            <a:r>
              <a:rPr lang="es-ES_tradnl" sz="1400" b="1" dirty="0" smtClean="0">
                <a:ea typeface="ＭＳ Ｐゴシック" pitchFamily="34" charset="-128"/>
              </a:rPr>
              <a:t>Lugar:</a:t>
            </a:r>
            <a:r>
              <a:rPr lang="es-ES_tradnl" sz="1400" dirty="0" smtClean="0"/>
              <a:t> </a:t>
            </a:r>
            <a:r>
              <a:rPr lang="es-MX" sz="1400" dirty="0"/>
              <a:t>Responsabilidad Social en la Búsqueda del Bien Común</a:t>
            </a:r>
            <a:endParaRPr lang="es-MX" sz="14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107504" y="3212976"/>
            <a:ext cx="956059" cy="615553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UJAT</a:t>
            </a:r>
          </a:p>
          <a:p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23" name="22 Estrella de 5 puntas"/>
          <p:cNvSpPr/>
          <p:nvPr/>
        </p:nvSpPr>
        <p:spPr>
          <a:xfrm>
            <a:off x="323528" y="3564305"/>
            <a:ext cx="171127" cy="15272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Estrella de 5 puntas"/>
          <p:cNvSpPr/>
          <p:nvPr/>
        </p:nvSpPr>
        <p:spPr>
          <a:xfrm>
            <a:off x="634727" y="3564304"/>
            <a:ext cx="171127" cy="15272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Estrella de 5 puntas"/>
          <p:cNvSpPr/>
          <p:nvPr/>
        </p:nvSpPr>
        <p:spPr>
          <a:xfrm>
            <a:off x="467544" y="4860449"/>
            <a:ext cx="187217" cy="15272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25 CuadroTexto"/>
          <p:cNvSpPr txBox="1"/>
          <p:nvPr/>
        </p:nvSpPr>
        <p:spPr>
          <a:xfrm>
            <a:off x="107504" y="5734997"/>
            <a:ext cx="956335" cy="553998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</a:rPr>
              <a:t>UNICACH</a:t>
            </a:r>
          </a:p>
          <a:p>
            <a:endParaRPr lang="es-MX" sz="1500" b="1" dirty="0">
              <a:solidFill>
                <a:schemeClr val="bg1"/>
              </a:solidFill>
            </a:endParaRPr>
          </a:p>
        </p:txBody>
      </p:sp>
      <p:sp>
        <p:nvSpPr>
          <p:cNvPr id="27" name="26 Estrella de 5 puntas"/>
          <p:cNvSpPr/>
          <p:nvPr/>
        </p:nvSpPr>
        <p:spPr>
          <a:xfrm>
            <a:off x="539552" y="6012577"/>
            <a:ext cx="187217" cy="15272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Rectángulo"/>
          <p:cNvSpPr/>
          <p:nvPr/>
        </p:nvSpPr>
        <p:spPr>
          <a:xfrm>
            <a:off x="1115616" y="5661248"/>
            <a:ext cx="3869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7030A0"/>
                </a:solidFill>
                <a:ea typeface="ＭＳ Ｐゴシック" pitchFamily="34" charset="-128"/>
              </a:rPr>
              <a:t>Cartel 5º. Foro Regional</a:t>
            </a:r>
            <a:r>
              <a:rPr lang="es-ES_tradnl" sz="1400" b="1" dirty="0">
                <a:solidFill>
                  <a:srgbClr val="7030A0"/>
                </a:solidFill>
                <a:ea typeface="ＭＳ Ｐゴシック" pitchFamily="34" charset="-128"/>
              </a:rPr>
              <a:t>:</a:t>
            </a:r>
            <a:endParaRPr lang="es-MX" sz="1400" b="1" dirty="0">
              <a:solidFill>
                <a:srgbClr val="7030A0"/>
              </a:solidFill>
              <a:ea typeface="ＭＳ Ｐゴシック" pitchFamily="34" charset="-128"/>
            </a:endParaRPr>
          </a:p>
          <a:p>
            <a:r>
              <a:rPr lang="es-MX" sz="1400" b="1" dirty="0" smtClean="0"/>
              <a:t>Segundo </a:t>
            </a:r>
            <a:r>
              <a:rPr lang="es-MX" sz="1400" b="1" dirty="0"/>
              <a:t>L</a:t>
            </a:r>
            <a:r>
              <a:rPr lang="es-MX" sz="1400" b="1" dirty="0" smtClean="0"/>
              <a:t>ugar: </a:t>
            </a:r>
            <a:r>
              <a:rPr lang="es-MX" sz="1400" dirty="0" smtClean="0"/>
              <a:t>Alimentación </a:t>
            </a:r>
            <a:r>
              <a:rPr lang="es-MX" sz="1400" dirty="0"/>
              <a:t>Saludable</a:t>
            </a:r>
          </a:p>
        </p:txBody>
      </p:sp>
      <p:pic>
        <p:nvPicPr>
          <p:cNvPr id="29" name="28 Imagen" descr="U_CIENCIAS Y ARTES DE CHIAPA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2938" y="6288995"/>
            <a:ext cx="421279" cy="530813"/>
          </a:xfrm>
          <a:prstGeom prst="rect">
            <a:avLst/>
          </a:prstGeom>
        </p:spPr>
      </p:pic>
      <p:cxnSp>
        <p:nvCxnSpPr>
          <p:cNvPr id="30" name="29 Conector recto"/>
          <p:cNvCxnSpPr/>
          <p:nvPr/>
        </p:nvCxnSpPr>
        <p:spPr>
          <a:xfrm>
            <a:off x="107504" y="3140968"/>
            <a:ext cx="9073008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>
            <a:off x="107504" y="4437112"/>
            <a:ext cx="9073008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>
            <a:off x="107504" y="5661248"/>
            <a:ext cx="9073008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981</Words>
  <Application>Microsoft Office PowerPoint</Application>
  <PresentationFormat>Presentación en pantalla (4:3)</PresentationFormat>
  <Paragraphs>170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uv</dc:creator>
  <cp:lastModifiedBy>Araceli Basurto Arriyaga</cp:lastModifiedBy>
  <cp:revision>131</cp:revision>
  <dcterms:created xsi:type="dcterms:W3CDTF">2013-10-08T21:23:10Z</dcterms:created>
  <dcterms:modified xsi:type="dcterms:W3CDTF">2014-10-22T08:49:04Z</dcterms:modified>
</cp:coreProperties>
</file>