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FC42-5163-4C63-87A9-108CB75E187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F3FAF-D883-47BF-ADA1-CF90A5A264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399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FC42-5163-4C63-87A9-108CB75E187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F3FAF-D883-47BF-ADA1-CF90A5A264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2492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FC42-5163-4C63-87A9-108CB75E187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F3FAF-D883-47BF-ADA1-CF90A5A264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3440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FC42-5163-4C63-87A9-108CB75E187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F3FAF-D883-47BF-ADA1-CF90A5A264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0258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FC42-5163-4C63-87A9-108CB75E187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F3FAF-D883-47BF-ADA1-CF90A5A264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78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FC42-5163-4C63-87A9-108CB75E187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F3FAF-D883-47BF-ADA1-CF90A5A264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287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FC42-5163-4C63-87A9-108CB75E187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F3FAF-D883-47BF-ADA1-CF90A5A264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5384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FC42-5163-4C63-87A9-108CB75E187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F3FAF-D883-47BF-ADA1-CF90A5A264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70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FC42-5163-4C63-87A9-108CB75E187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F3FAF-D883-47BF-ADA1-CF90A5A264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0719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FC42-5163-4C63-87A9-108CB75E187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F3FAF-D883-47BF-ADA1-CF90A5A264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932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FC42-5163-4C63-87A9-108CB75E187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F3FAF-D883-47BF-ADA1-CF90A5A264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98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1FC42-5163-4C63-87A9-108CB75E187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F3FAF-D883-47BF-ADA1-CF90A5A264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5090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7772400" cy="1800200"/>
          </a:xfrm>
        </p:spPr>
        <p:txBody>
          <a:bodyPr>
            <a:normAutofit/>
          </a:bodyPr>
          <a:lstStyle/>
          <a:p>
            <a:r>
              <a:rPr lang="es-MX" sz="6700" dirty="0" smtClean="0"/>
              <a:t>Convocatoria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b="1" dirty="0">
                <a:solidFill>
                  <a:schemeClr val="accent6">
                    <a:lumMod val="50000"/>
                  </a:schemeClr>
                </a:solidFill>
              </a:rPr>
              <a:t>Ingeniería </a:t>
            </a:r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</a:rPr>
              <a:t>Metalúrgica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78988" y="4653136"/>
            <a:ext cx="7421404" cy="1944216"/>
          </a:xfrm>
        </p:spPr>
        <p:txBody>
          <a:bodyPr>
            <a:noAutofit/>
          </a:bodyPr>
          <a:lstStyle/>
          <a:p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</a:rPr>
              <a:t>Proceso </a:t>
            </a:r>
            <a:r>
              <a:rPr lang="es-MX" b="1" dirty="0">
                <a:solidFill>
                  <a:schemeClr val="accent6">
                    <a:lumMod val="50000"/>
                  </a:schemeClr>
                </a:solidFill>
              </a:rPr>
              <a:t>de Admisión</a:t>
            </a:r>
          </a:p>
          <a:p>
            <a:r>
              <a:rPr lang="es-MX" sz="1800" dirty="0">
                <a:solidFill>
                  <a:schemeClr val="accent6">
                    <a:lumMod val="50000"/>
                  </a:schemeClr>
                </a:solidFill>
              </a:rPr>
              <a:t>Nivel Superior </a:t>
            </a:r>
          </a:p>
          <a:p>
            <a:r>
              <a:rPr lang="es-MX" sz="1800" dirty="0">
                <a:solidFill>
                  <a:schemeClr val="accent6">
                    <a:lumMod val="50000"/>
                  </a:schemeClr>
                </a:solidFill>
              </a:rPr>
              <a:t>Ciclo Escolar </a:t>
            </a:r>
            <a:r>
              <a:rPr lang="es-MX" sz="1800" dirty="0" smtClean="0">
                <a:solidFill>
                  <a:schemeClr val="accent6">
                    <a:lumMod val="50000"/>
                  </a:schemeClr>
                </a:solidFill>
              </a:rPr>
              <a:t>2014-2015</a:t>
            </a:r>
          </a:p>
          <a:p>
            <a:r>
              <a:rPr lang="es-MX" sz="1800" dirty="0" smtClean="0">
                <a:solidFill>
                  <a:schemeClr val="accent6">
                    <a:lumMod val="50000"/>
                  </a:schemeClr>
                </a:solidFill>
              </a:rPr>
              <a:t>Unidad Profesional Interdisciplinaria de Ingeniería</a:t>
            </a:r>
          </a:p>
          <a:p>
            <a:r>
              <a:rPr lang="es-MX" sz="1800" dirty="0" smtClean="0">
                <a:solidFill>
                  <a:schemeClr val="accent6">
                    <a:lumMod val="50000"/>
                  </a:schemeClr>
                </a:solidFill>
              </a:rPr>
              <a:t>Campus Zacatecas 	</a:t>
            </a:r>
            <a:endParaRPr lang="es-MX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78988" y="268633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Instituto Politécnico Nacional</a:t>
            </a:r>
          </a:p>
          <a:p>
            <a:r>
              <a:rPr lang="es-MX" sz="1600" dirty="0" smtClean="0"/>
              <a:t>Secretaria Académica</a:t>
            </a:r>
            <a:endParaRPr lang="es-MX" sz="1600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195" b="96018" l="3587" r="89238">
                        <a14:foregroundMark x1="37668" y1="26991" x2="37668" y2="26991"/>
                        <a14:foregroundMark x1="47534" y1="21239" x2="47534" y2="21239"/>
                        <a14:foregroundMark x1="59193" y1="19912" x2="59193" y2="19912"/>
                        <a14:foregroundMark x1="42152" y1="72124" x2="42152" y2="72124"/>
                        <a14:foregroundMark x1="77578" y1="72566" x2="77578" y2="725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405" y="124222"/>
            <a:ext cx="2124075" cy="215265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6529247" y="124222"/>
            <a:ext cx="1126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800000"/>
                </a:solidFill>
              </a:rPr>
              <a:t>UPIIZ-IPN</a:t>
            </a:r>
            <a:endParaRPr lang="es-MX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99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gomez\Desktop\Fotos Zacacatecas - TV Educativa\Firma del Convenio\Imagen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047" y="2060848"/>
            <a:ext cx="2517237" cy="242942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678988" y="268633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Instituto Politécnico Nacional</a:t>
            </a:r>
          </a:p>
          <a:p>
            <a:r>
              <a:rPr lang="es-MX" sz="1600" dirty="0" smtClean="0"/>
              <a:t>Secretaria Académica</a:t>
            </a:r>
            <a:endParaRPr lang="es-MX" sz="1600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195" b="96018" l="3587" r="89238">
                        <a14:foregroundMark x1="37668" y1="26991" x2="37668" y2="26991"/>
                        <a14:foregroundMark x1="47534" y1="21239" x2="47534" y2="21239"/>
                        <a14:foregroundMark x1="59193" y1="19912" x2="59193" y2="19912"/>
                        <a14:foregroundMark x1="42152" y1="72124" x2="42152" y2="72124"/>
                        <a14:foregroundMark x1="77578" y1="72566" x2="77578" y2="725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405" y="124222"/>
            <a:ext cx="2124075" cy="2152650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foregroundMark x1="8125" y1="66250" x2="8125" y2="66250"/>
                        <a14:foregroundMark x1="6250" y1="51250" x2="6250" y2="51250"/>
                        <a14:foregroundMark x1="5000" y1="36250" x2="5000" y2="36250"/>
                        <a14:foregroundMark x1="76250" y1="56250" x2="76250" y2="56250"/>
                        <a14:foregroundMark x1="90625" y1="71250" x2="90625" y2="71250"/>
                        <a14:foregroundMark x1="90625" y1="71250" x2="90625" y2="71250"/>
                        <a14:foregroundMark x1="90625" y1="71250" x2="90625" y2="71250"/>
                        <a14:foregroundMark x1="86875" y1="81250" x2="86875" y2="81250"/>
                        <a14:foregroundMark x1="71875" y1="94375" x2="71875" y2="94375"/>
                        <a14:foregroundMark x1="31875" y1="90625" x2="31875" y2="90625"/>
                        <a14:foregroundMark x1="38125" y1="95000" x2="38125" y2="95000"/>
                        <a14:foregroundMark x1="20625" y1="88750" x2="20625" y2="88750"/>
                        <a14:foregroundMark x1="15000" y1="83125" x2="15000" y2="83125"/>
                        <a14:foregroundMark x1="10625" y1="78750" x2="10625" y2="78750"/>
                        <a14:foregroundMark x1="6250" y1="74375" x2="6250" y2="74375"/>
                        <a14:foregroundMark x1="3750" y1="68750" x2="3750" y2="68750"/>
                        <a14:foregroundMark x1="3750" y1="62500" x2="3750" y2="62500"/>
                        <a14:foregroundMark x1="4375" y1="57500" x2="4375" y2="57500"/>
                        <a14:foregroundMark x1="76250" y1="93125" x2="76250" y2="93125"/>
                        <a14:foregroundMark x1="75000" y1="85000" x2="75000" y2="85000"/>
                        <a14:foregroundMark x1="90625" y1="62500" x2="90625" y2="62500"/>
                        <a14:foregroundMark x1="94375" y1="56875" x2="94375" y2="56875"/>
                        <a14:foregroundMark x1="56875" y1="40625" x2="56875" y2="40625"/>
                        <a14:foregroundMark x1="56875" y1="35000" x2="56875" y2="35000"/>
                        <a14:foregroundMark x1="10000" y1="34375" x2="10000" y2="34375"/>
                        <a14:foregroundMark x1="45000" y1="36250" x2="45000" y2="36250"/>
                        <a14:foregroundMark x1="52500" y1="48750" x2="52500" y2="48750"/>
                        <a14:foregroundMark x1="44375" y1="49375" x2="44375" y2="49375"/>
                        <a14:foregroundMark x1="35000" y1="49375" x2="35000" y2="49375"/>
                        <a14:foregroundMark x1="41875" y1="66875" x2="41875" y2="66875"/>
                        <a14:foregroundMark x1="58750" y1="68750" x2="58750" y2="68750"/>
                        <a14:foregroundMark x1="58750" y1="66250" x2="58750" y2="66250"/>
                        <a14:foregroundMark x1="61875" y1="64375" x2="61875" y2="64375"/>
                        <a14:foregroundMark x1="62500" y1="63125" x2="62500" y2="63125"/>
                        <a14:foregroundMark x1="36875" y1="65000" x2="36875" y2="65000"/>
                        <a14:foregroundMark x1="38125" y1="64375" x2="38125" y2="64375"/>
                        <a14:foregroundMark x1="36250" y1="71250" x2="36250" y2="71250"/>
                        <a14:foregroundMark x1="40000" y1="70625" x2="40000" y2="70625"/>
                        <a14:foregroundMark x1="44375" y1="68750" x2="44375" y2="68750"/>
                        <a14:foregroundMark x1="53750" y1="76875" x2="53750" y2="76875"/>
                        <a14:foregroundMark x1="58750" y1="91250" x2="58750" y2="91250"/>
                        <a14:foregroundMark x1="65000" y1="94375" x2="65000" y2="94375"/>
                        <a14:foregroundMark x1="90625" y1="32500" x2="90625" y2="32500"/>
                        <a14:foregroundMark x1="93750" y1="46250" x2="93750" y2="46250"/>
                        <a14:foregroundMark x1="85000" y1="27500" x2="85000" y2="27500"/>
                        <a14:foregroundMark x1="82500" y1="22500" x2="82500" y2="22500"/>
                        <a14:foregroundMark x1="78750" y1="16875" x2="78750" y2="16875"/>
                        <a14:foregroundMark x1="72500" y1="7500" x2="72500" y2="7500"/>
                        <a14:foregroundMark x1="72500" y1="7500" x2="72500" y2="7500"/>
                        <a14:foregroundMark x1="64375" y1="7500" x2="64375" y2="7500"/>
                        <a14:foregroundMark x1="56250" y1="6875" x2="56250" y2="6875"/>
                        <a14:foregroundMark x1="52500" y1="6875" x2="52500" y2="6875"/>
                        <a14:foregroundMark x1="45000" y1="5000" x2="45000" y2="5000"/>
                        <a14:foregroundMark x1="25000" y1="13125" x2="25000" y2="13125"/>
                        <a14:foregroundMark x1="16250" y1="18750" x2="16250" y2="18750"/>
                        <a14:foregroundMark x1="10000" y1="26250" x2="10000" y2="26250"/>
                        <a14:foregroundMark x1="11875" y1="29375" x2="11875" y2="29375"/>
                        <a14:foregroundMark x1="18750" y1="26875" x2="18750" y2="26875"/>
                        <a14:foregroundMark x1="21875" y1="23125" x2="21875" y2="23125"/>
                        <a14:foregroundMark x1="26875" y1="18750" x2="26875" y2="18750"/>
                        <a14:foregroundMark x1="6250" y1="43125" x2="6250" y2="43125"/>
                        <a14:foregroundMark x1="42500" y1="52500" x2="42500" y2="52500"/>
                        <a14:foregroundMark x1="68125" y1="76875" x2="68125" y2="768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25144"/>
            <a:ext cx="1524000" cy="16561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60207" y="1772816"/>
            <a:ext cx="6592840" cy="518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s-MX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Este programa académico fue diseñado conjuntamente con el Clúster Minero de Zacatecas A.C. para formar </a:t>
            </a:r>
            <a:r>
              <a:rPr lang="es-MX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profesionales de alta calidad que contribuyan al desarrollo económico e industrial de la región y </a:t>
            </a:r>
            <a:r>
              <a:rPr lang="es-MX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 país al desarrollar competencias necesarias para llevar a </a:t>
            </a:r>
            <a:r>
              <a:rPr lang="es-MX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cabo los procesos de la </a:t>
            </a:r>
            <a:r>
              <a:rPr lang="es-MX" sz="2300" b="1" dirty="0" smtClean="0">
                <a:solidFill>
                  <a:schemeClr val="accent6">
                    <a:lumMod val="50000"/>
                  </a:schemeClr>
                </a:solidFill>
              </a:rPr>
              <a:t>metalurgia extractiva y adaptativa</a:t>
            </a:r>
            <a:r>
              <a:rPr lang="es-MX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s-MX" sz="2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ct val="20000"/>
              </a:spcBef>
            </a:pPr>
            <a:r>
              <a:rPr lang="es-MX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</a:p>
          <a:p>
            <a:pPr algn="just">
              <a:spcBef>
                <a:spcPct val="20000"/>
              </a:spcBef>
            </a:pPr>
            <a:r>
              <a:rPr lang="es-MX" sz="2300" dirty="0" smtClean="0"/>
              <a:t>Esta </a:t>
            </a:r>
            <a:r>
              <a:rPr lang="es-MX" sz="2300" dirty="0"/>
              <a:t>es una opción de </a:t>
            </a:r>
            <a:r>
              <a:rPr lang="es-MX" sz="2300" b="1" dirty="0" smtClean="0">
                <a:solidFill>
                  <a:schemeClr val="accent6">
                    <a:lumMod val="50000"/>
                  </a:schemeClr>
                </a:solidFill>
              </a:rPr>
              <a:t>Formación en Alternancia </a:t>
            </a:r>
            <a:r>
              <a:rPr lang="es-MX" sz="2300" dirty="0"/>
              <a:t>en </a:t>
            </a:r>
            <a:r>
              <a:rPr lang="es-MX" sz="2300" dirty="0" smtClean="0"/>
              <a:t>la </a:t>
            </a:r>
            <a:r>
              <a:rPr lang="es-MX" sz="2300" dirty="0"/>
              <a:t>que a partir del tercer semestre, los estudiantes dedicaran las primeras tres semanas del mes a su preparación en las aulas politécnicas y la última semana continuaran su formación en las empresas mineras</a:t>
            </a:r>
            <a:r>
              <a:rPr lang="es-MX" sz="2300" dirty="0" smtClean="0"/>
              <a:t>.</a:t>
            </a:r>
            <a:endParaRPr lang="es-MX" sz="2300" dirty="0"/>
          </a:p>
        </p:txBody>
      </p:sp>
      <p:sp>
        <p:nvSpPr>
          <p:cNvPr id="8" name="7 Rectángulo"/>
          <p:cNvSpPr/>
          <p:nvPr/>
        </p:nvSpPr>
        <p:spPr>
          <a:xfrm>
            <a:off x="2051720" y="972017"/>
            <a:ext cx="40585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 smtClean="0">
                <a:solidFill>
                  <a:schemeClr val="accent6">
                    <a:lumMod val="50000"/>
                  </a:schemeClr>
                </a:solidFill>
              </a:rPr>
              <a:t>Ingeniería Metalúrgica</a:t>
            </a:r>
            <a:endParaRPr lang="es-MX" sz="3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6529247" y="124222"/>
            <a:ext cx="1126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800000"/>
                </a:solidFill>
              </a:rPr>
              <a:t>UPIIZ-IPN</a:t>
            </a:r>
            <a:endParaRPr lang="es-MX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73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7" t="46117" r="46699" b="9944"/>
          <a:stretch/>
        </p:blipFill>
        <p:spPr bwMode="auto">
          <a:xfrm>
            <a:off x="899592" y="2276872"/>
            <a:ext cx="7038787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678988" y="268633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Instituto Politécnico Nacional</a:t>
            </a:r>
          </a:p>
          <a:p>
            <a:r>
              <a:rPr lang="es-MX" sz="1600" dirty="0" smtClean="0"/>
              <a:t>Secretaria Académica</a:t>
            </a:r>
            <a:endParaRPr lang="es-MX" sz="1600" dirty="0"/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195" b="96018" l="3587" r="89238">
                        <a14:foregroundMark x1="37668" y1="26991" x2="37668" y2="26991"/>
                        <a14:foregroundMark x1="47534" y1="21239" x2="47534" y2="21239"/>
                        <a14:foregroundMark x1="59193" y1="19912" x2="59193" y2="19912"/>
                        <a14:foregroundMark x1="42152" y1="72124" x2="42152" y2="72124"/>
                        <a14:foregroundMark x1="77578" y1="72566" x2="77578" y2="725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405" y="124222"/>
            <a:ext cx="2124075" cy="2152650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6769904" cy="713048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</a:rPr>
              <a:t>Proceso de Admisión Escolar</a:t>
            </a:r>
            <a:endParaRPr lang="es-MX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529247" y="124222"/>
            <a:ext cx="1126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800000"/>
                </a:solidFill>
              </a:rPr>
              <a:t>UPIIZ-IPN</a:t>
            </a:r>
            <a:endParaRPr lang="es-MX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1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90</Words>
  <Application>Microsoft Office PowerPoint</Application>
  <PresentationFormat>Presentación en pantalla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Convocatoria Ingeniería Metalúrgica</vt:lpstr>
      <vt:lpstr>Presentación de PowerPoint</vt:lpstr>
      <vt:lpstr>Proceso de Admisión Escolar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IPN-UPIIZ</dc:title>
  <dc:creator>Anabel Gómez Santamaria</dc:creator>
  <cp:lastModifiedBy>DOUA</cp:lastModifiedBy>
  <cp:revision>5</cp:revision>
  <dcterms:created xsi:type="dcterms:W3CDTF">2014-06-26T22:31:49Z</dcterms:created>
  <dcterms:modified xsi:type="dcterms:W3CDTF">2014-06-27T14:34:05Z</dcterms:modified>
</cp:coreProperties>
</file>