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337" r:id="rId2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000"/>
    <a:srgbClr val="666633"/>
    <a:srgbClr val="090983"/>
    <a:srgbClr val="800000"/>
    <a:srgbClr val="B00000"/>
    <a:srgbClr val="794B19"/>
    <a:srgbClr val="4A261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4" autoAdjust="0"/>
  </p:normalViewPr>
  <p:slideViewPr>
    <p:cSldViewPr>
      <p:cViewPr varScale="1">
        <p:scale>
          <a:sx n="107" d="100"/>
          <a:sy n="107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uroris\ECSO2013\11_IPN\11_IPN_fa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72000">
                  <a:srgbClr val="983030"/>
                </a:gs>
                <a:gs pos="93000">
                  <a:srgbClr val="800000"/>
                </a:gs>
                <a:gs pos="0">
                  <a:srgbClr val="C0504D">
                    <a:lumMod val="0"/>
                    <a:lumOff val="100000"/>
                  </a:srgbClr>
                </a:gs>
                <a:gs pos="100000">
                  <a:srgbClr val="800000"/>
                </a:gs>
              </a:gsLst>
              <a:path path="rect">
                <a:fillToRect l="100000" t="100000"/>
              </a:path>
              <a:tileRect r="-100000" b="-100000"/>
            </a:gradFill>
          </c:spPr>
          <c:invertIfNegative val="0"/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3.3333333333333333E-2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55555555555555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444444444444543E-2"/>
                  <c:y val="2.351590564011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00000000000102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333333333333333E-2"/>
                  <c:y val="8.6223991280179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1666666666666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'WFServlet-21'!$H$63:$Y$63</c:f>
              <c:numCache>
                <c:formatCode>0</c:formatCode>
                <c:ptCount val="18"/>
                <c:pt idx="0">
                  <c:v>69.879499999999993</c:v>
                </c:pt>
                <c:pt idx="1">
                  <c:v>70.325199999999995</c:v>
                </c:pt>
                <c:pt idx="2">
                  <c:v>72.903199999999998</c:v>
                </c:pt>
                <c:pt idx="3">
                  <c:v>75.2</c:v>
                </c:pt>
                <c:pt idx="4">
                  <c:v>68.580600000000004</c:v>
                </c:pt>
                <c:pt idx="5">
                  <c:v>69.042599999999993</c:v>
                </c:pt>
                <c:pt idx="6">
                  <c:v>77.446799999999996</c:v>
                </c:pt>
                <c:pt idx="7">
                  <c:v>79.274199999999993</c:v>
                </c:pt>
                <c:pt idx="8">
                  <c:v>72.590199999999996</c:v>
                </c:pt>
                <c:pt idx="9">
                  <c:v>71.075699999999998</c:v>
                </c:pt>
                <c:pt idx="10">
                  <c:v>73.376599999999996</c:v>
                </c:pt>
                <c:pt idx="11">
                  <c:v>79.485500000000002</c:v>
                </c:pt>
                <c:pt idx="12">
                  <c:v>70.2</c:v>
                </c:pt>
                <c:pt idx="13">
                  <c:v>76.720299999999995</c:v>
                </c:pt>
                <c:pt idx="14">
                  <c:v>68.8</c:v>
                </c:pt>
                <c:pt idx="15">
                  <c:v>67.385900000000007</c:v>
                </c:pt>
                <c:pt idx="16">
                  <c:v>72</c:v>
                </c:pt>
                <c:pt idx="17">
                  <c:v>72.75977222222221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5355520"/>
        <c:axId val="135852544"/>
        <c:axId val="0"/>
      </c:bar3DChart>
      <c:catAx>
        <c:axId val="1253555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5852544"/>
        <c:crosses val="autoZero"/>
        <c:auto val="1"/>
        <c:lblAlgn val="ctr"/>
        <c:lblOffset val="100"/>
        <c:noMultiLvlLbl val="0"/>
      </c:catAx>
      <c:valAx>
        <c:axId val="135852544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one"/>
        <c:crossAx val="125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/>
          <a:lstStyle>
            <a:lvl1pPr algn="r">
              <a:defRPr sz="1200"/>
            </a:lvl1pPr>
          </a:lstStyle>
          <a:p>
            <a:fld id="{232DE7BF-21BA-4CFB-9697-5CDF375723EF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09" tIns="46755" rIns="93509" bIns="4675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509" tIns="46755" rIns="93509" bIns="4675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 anchor="b"/>
          <a:lstStyle>
            <a:lvl1pPr algn="r">
              <a:defRPr sz="1200"/>
            </a:lvl1pPr>
          </a:lstStyle>
          <a:p>
            <a:fld id="{D44EA300-34E9-4DF8-8359-9A74516ED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78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52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98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32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09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34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08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74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0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5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96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363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4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06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7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  <a:alpha val="48000"/>
              </a:schemeClr>
            </a:gs>
            <a:gs pos="100000">
              <a:srgbClr val="73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21A77B-F991-4599-8A22-DF34347274DA}" type="datetimeFigureOut">
              <a:rPr lang="es-MX" smtClean="0"/>
              <a:t>02/12/2013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2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ozapping.com.mx/wp-content/uploads/2011/07/Logo-IP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9687"/>
            <a:ext cx="64807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14896" y="3356992"/>
            <a:ext cx="1847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MX" sz="2800" b="1" i="1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35936"/>
              </p:ext>
            </p:extLst>
          </p:nvPr>
        </p:nvGraphicFramePr>
        <p:xfrm>
          <a:off x="253142" y="980728"/>
          <a:ext cx="2919184" cy="550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184"/>
              </a:tblGrid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I. Reconocimiento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Laboral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II. Capacitación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desarrollo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III. Mejora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cambio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IV. Calidad y orientación al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usuario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V. Equidad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género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VI.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Comunicación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VII. Disponibilidad de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recursos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VIII. Calidad de vida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laboral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IX. Balance trabajo -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familia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X. Colaboración y trabajo en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equipo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XI. Liderazgo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participación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XII. Identidad con la institución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valores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XIII. Austeridad y Combate a la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corrupción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XIV. Enfoque a resultados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productividad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XV. Normatividad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procesos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XVI. Profesionalización de la APF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SPC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XVII. Impacto de la encuesta en mi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Institución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TOTAL GLOBAL </a:t>
                      </a:r>
                      <a:endParaRPr lang="es-MX" sz="1400" b="1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139047"/>
              </p:ext>
            </p:extLst>
          </p:nvPr>
        </p:nvGraphicFramePr>
        <p:xfrm>
          <a:off x="3347864" y="652319"/>
          <a:ext cx="4896544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4 Rectángulo"/>
          <p:cNvSpPr/>
          <p:nvPr/>
        </p:nvSpPr>
        <p:spPr>
          <a:xfrm>
            <a:off x="3203848" y="152738"/>
            <a:ext cx="326794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b="1" cap="small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Centro Nacional de Cálculo </a:t>
            </a:r>
          </a:p>
          <a:p>
            <a:pPr algn="ctr"/>
            <a:r>
              <a:rPr lang="es-MX" sz="2000" b="1" cap="small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(CENAC)</a:t>
            </a:r>
            <a:endParaRPr lang="es-MX" sz="2000" b="1" cap="small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Elipse"/>
          <p:cNvSpPr/>
          <p:nvPr/>
        </p:nvSpPr>
        <p:spPr>
          <a:xfrm>
            <a:off x="7740352" y="3102274"/>
            <a:ext cx="507878" cy="516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1" name="1 Elipse"/>
          <p:cNvSpPr/>
          <p:nvPr/>
        </p:nvSpPr>
        <p:spPr>
          <a:xfrm>
            <a:off x="5561520" y="2060848"/>
            <a:ext cx="507878" cy="51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 Elipse"/>
          <p:cNvSpPr/>
          <p:nvPr/>
        </p:nvSpPr>
        <p:spPr>
          <a:xfrm>
            <a:off x="5076056" y="5589240"/>
            <a:ext cx="507878" cy="51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8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2511</TotalTime>
  <Words>118</Words>
  <Application>Microsoft Office PowerPoint</Application>
  <PresentationFormat>Presentación en pantalla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Gota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purlove</dc:creator>
  <cp:lastModifiedBy>Karen</cp:lastModifiedBy>
  <cp:revision>274</cp:revision>
  <cp:lastPrinted>2013-11-15T18:31:51Z</cp:lastPrinted>
  <dcterms:created xsi:type="dcterms:W3CDTF">2012-11-12T06:06:50Z</dcterms:created>
  <dcterms:modified xsi:type="dcterms:W3CDTF">2013-12-02T23:25:22Z</dcterms:modified>
</cp:coreProperties>
</file>