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2"/>
  </p:sldMasterIdLst>
  <p:notesMasterIdLst>
    <p:notesMasterId r:id="rId6"/>
  </p:notesMasterIdLst>
  <p:handoutMasterIdLst>
    <p:handoutMasterId r:id="rId7"/>
  </p:handoutMasterIdLst>
  <p:sldIdLst>
    <p:sldId id="256" r:id="rId3"/>
    <p:sldId id="257" r:id="rId4"/>
    <p:sldId id="258" r:id="rId5"/>
  </p:sldIdLst>
  <p:sldSz cx="9144000" cy="6858000" type="screen4x3"/>
  <p:notesSz cx="69469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8" autoAdjust="0"/>
    <p:restoredTop sz="94700" autoAdjust="0"/>
  </p:normalViewPr>
  <p:slideViewPr>
    <p:cSldViewPr>
      <p:cViewPr varScale="1">
        <p:scale>
          <a:sx n="113" d="100"/>
          <a:sy n="113" d="100"/>
        </p:scale>
        <p:origin x="8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/>
            </a:lvl1pPr>
          </a:lstStyle>
          <a:p>
            <a:fld id="{99AF625A-688F-4531-86D3-30FCF8AE2B6F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111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410075"/>
            <a:ext cx="5095875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estilos de título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/>
            </a:lvl1pPr>
          </a:lstStyle>
          <a:p>
            <a:fld id="{3A5D4BB3-D993-4121-9D95-EF425FAE732E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7589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1940A-7376-400A-A3CA-02F096AD72CA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8795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ADCC6-2934-41FB-B0E6-89CED660E86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499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6E79D-D168-45D9-BBD0-9ECF5098A9CB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5824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AB6DF-4A19-4A6F-838F-4DCD934DF80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040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0EBA-FB7F-4BBD-853B-0F5EDCEEE26F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9701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45EC-2692-4915-9789-F16C80B8DB5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0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F67DF-4ED1-4365-95FC-B48CBA2B8A7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141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252-E7F0-435F-901D-D8CA156D209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266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FB1E2-7E03-46A9-82E4-5F2A4721603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236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D15E4-369D-4496-83D2-D9E7FFBAF3E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1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3AB89-E69E-41B9-8FF7-AA438A729B82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3160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6FDDE8-BEA5-4D17-BD8E-E17FFE3D9DBC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282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4gGIHIiTZv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4797152"/>
            <a:ext cx="5308866" cy="1515533"/>
          </a:xfrm>
        </p:spPr>
        <p:txBody>
          <a:bodyPr/>
          <a:lstStyle/>
          <a:p>
            <a:r>
              <a:rPr lang="es-MX" dirty="0" smtClean="0"/>
              <a:t>Formulación</a:t>
            </a:r>
            <a:r>
              <a:rPr lang="en-US" dirty="0" smtClean="0"/>
              <a:t> de Proyectos</a:t>
            </a:r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516216" y="4881056"/>
            <a:ext cx="2400300" cy="1463040"/>
          </a:xfrm>
        </p:spPr>
        <p:txBody>
          <a:bodyPr/>
          <a:lstStyle/>
          <a:p>
            <a:r>
              <a:rPr lang="es-MX" dirty="0" smtClean="0"/>
              <a:t>Iniciando</a:t>
            </a:r>
            <a:r>
              <a:rPr lang="en-US" dirty="0" smtClean="0"/>
              <a:t> un </a:t>
            </a:r>
            <a:r>
              <a:rPr lang="en-US" dirty="0" err="1" smtClean="0"/>
              <a:t>Proyecto</a:t>
            </a:r>
            <a:endParaRPr lang="en-US" dirty="0"/>
          </a:p>
          <a:p>
            <a:r>
              <a:rPr lang="en-US" dirty="0" smtClean="0"/>
              <a:t>Ing. Javier  Morales Rosas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Conociendo</a:t>
            </a:r>
            <a:r>
              <a:rPr lang="en-US" dirty="0" smtClean="0"/>
              <a:t> la </a:t>
            </a:r>
            <a:r>
              <a:rPr lang="es-MX" dirty="0" smtClean="0"/>
              <a:t>Historia</a:t>
            </a:r>
            <a:r>
              <a:rPr lang="en-US" dirty="0" smtClean="0"/>
              <a:t> de mi </a:t>
            </a:r>
            <a:r>
              <a:rPr lang="es-MX" dirty="0" smtClean="0"/>
              <a:t>producto</a:t>
            </a:r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308667" y="2118037"/>
            <a:ext cx="41044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Que es la historia del producto?</a:t>
            </a:r>
          </a:p>
          <a:p>
            <a:endParaRPr lang="es-MX" dirty="0"/>
          </a:p>
          <a:p>
            <a:r>
              <a:rPr lang="es-MX" dirty="0" smtClean="0"/>
              <a:t>Después de que pasamos horas buscando su significado en la red podemos resumirlo a los siguiente: “</a:t>
            </a:r>
            <a:r>
              <a:rPr lang="es-MX" i="1" dirty="0" smtClean="0"/>
              <a:t>La historia de un producto es el relato del origen del mismo”.</a:t>
            </a:r>
            <a:endParaRPr lang="es-MX" i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4860032" y="2134309"/>
            <a:ext cx="41044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Cual es su importancia?</a:t>
            </a:r>
          </a:p>
          <a:p>
            <a:endParaRPr lang="es-MX" dirty="0"/>
          </a:p>
          <a:p>
            <a:r>
              <a:rPr lang="es-MX" dirty="0" smtClean="0"/>
              <a:t>La podemos puntualizar de la siguiente forma:</a:t>
            </a:r>
          </a:p>
          <a:p>
            <a:endParaRPr lang="es-MX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dirty="0" smtClean="0"/>
              <a:t>Tener un </a:t>
            </a:r>
            <a:r>
              <a:rPr lang="es-MX" dirty="0" err="1" smtClean="0"/>
              <a:t>Antecendente</a:t>
            </a:r>
            <a:r>
              <a:rPr lang="es-MX" dirty="0" smtClean="0"/>
              <a:t> de Origen.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dirty="0" smtClean="0"/>
              <a:t>Conocer el por que se creo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dirty="0" smtClean="0"/>
              <a:t>Saber en que se puede mejorar o reinventar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dirty="0" smtClean="0"/>
              <a:t>Por que tuvo éxito o fracaso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Antecendetes</a:t>
            </a:r>
            <a:r>
              <a:rPr lang="en-US" dirty="0" smtClean="0"/>
              <a:t> y Origen</a:t>
            </a:r>
            <a:endParaRPr 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844824"/>
            <a:ext cx="7290055" cy="1143000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/>
              <a:t>Analice </a:t>
            </a:r>
            <a:r>
              <a:rPr lang="en-US" dirty="0" smtClean="0"/>
              <a:t>el </a:t>
            </a:r>
            <a:r>
              <a:rPr lang="es-MX" dirty="0" smtClean="0"/>
              <a:t>siguiente caso de éxito y </a:t>
            </a:r>
            <a:r>
              <a:rPr lang="es-MX" dirty="0" smtClean="0"/>
              <a:t>defina por equipo lo </a:t>
            </a:r>
            <a:r>
              <a:rPr lang="es-MX" dirty="0" smtClean="0"/>
              <a:t>que son los antecedentes y el </a:t>
            </a:r>
            <a:r>
              <a:rPr lang="es-MX" dirty="0" smtClean="0"/>
              <a:t>origen. Estos serán discutidos el siguiente día de clase por equipo.</a:t>
            </a:r>
          </a:p>
          <a:p>
            <a:r>
              <a:rPr lang="es-MX" dirty="0" smtClean="0">
                <a:hlinkClick r:id="rId2"/>
              </a:rPr>
              <a:t>http</a:t>
            </a:r>
            <a:r>
              <a:rPr lang="es-MX" dirty="0">
                <a:hlinkClick r:id="rId2"/>
              </a:rPr>
              <a:t>://www.youtube.com/watch?v=4gGIHIiTZvk</a:t>
            </a:r>
            <a:endParaRPr lang="es-MX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57288" y="3104432"/>
            <a:ext cx="4176464" cy="1143000"/>
          </a:xfrm>
          <a:prstGeom prst="rect">
            <a:avLst/>
          </a:prstGeom>
        </p:spPr>
        <p:txBody>
          <a:bodyPr vert="horz" lIns="45720" tIns="45720" rIns="4572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es-MX" dirty="0" smtClean="0"/>
              <a:t>Antecedentes</a:t>
            </a:r>
          </a:p>
          <a:p>
            <a:pPr algn="ctr" fontAlgn="auto"/>
            <a:endParaRPr lang="es-MX" dirty="0"/>
          </a:p>
          <a:p>
            <a:pPr marL="0" indent="0" algn="ctr" fontAlgn="auto">
              <a:buNone/>
            </a:pPr>
            <a:r>
              <a:rPr lang="es-MX" dirty="0" smtClean="0"/>
              <a:t>Escribe Aquí los antecedentes</a:t>
            </a:r>
            <a:endParaRPr lang="es-MX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860032" y="3104432"/>
            <a:ext cx="4176464" cy="1143000"/>
          </a:xfrm>
          <a:prstGeom prst="rect">
            <a:avLst/>
          </a:prstGeom>
        </p:spPr>
        <p:txBody>
          <a:bodyPr vert="horz" lIns="45720" tIns="45720" rIns="4572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/>
            <a:r>
              <a:rPr lang="es-MX" dirty="0" smtClean="0"/>
              <a:t>Origen</a:t>
            </a:r>
          </a:p>
          <a:p>
            <a:pPr algn="ctr" fontAlgn="auto"/>
            <a:endParaRPr lang="es-MX" dirty="0"/>
          </a:p>
          <a:p>
            <a:pPr algn="ctr" fontAlgn="auto"/>
            <a:r>
              <a:rPr lang="es-MX" dirty="0" smtClean="0"/>
              <a:t>Escribe aquí el o los </a:t>
            </a:r>
            <a:r>
              <a:rPr lang="es-MX" dirty="0" err="1" smtClean="0"/>
              <a:t>origenes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4177A4D-DB42-47BD-86F6-DECDDA97E5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136</TotalTime>
  <Words>142</Words>
  <Application>Microsoft Office PowerPoint</Application>
  <PresentationFormat>Presentación en pantalla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Times New Roman</vt:lpstr>
      <vt:lpstr>Tw Cen MT</vt:lpstr>
      <vt:lpstr>Tw Cen MT Condensed</vt:lpstr>
      <vt:lpstr>Wingdings 3</vt:lpstr>
      <vt:lpstr>Integral</vt:lpstr>
      <vt:lpstr>Formulación de Proyectos</vt:lpstr>
      <vt:lpstr>Conociendo la Historia de mi producto</vt:lpstr>
      <vt:lpstr>Antecendetes y Origen</vt:lpstr>
    </vt:vector>
  </TitlesOfParts>
  <Manager/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Formulación de Proyectos</dc:title>
  <dc:subject/>
  <dc:creator>Javier M. Rosas</dc:creator>
  <cp:keywords/>
  <dc:description/>
  <cp:lastModifiedBy>Javier M. Rosas</cp:lastModifiedBy>
  <cp:revision>7</cp:revision>
  <dcterms:created xsi:type="dcterms:W3CDTF">2013-08-15T12:55:04Z</dcterms:created>
  <dcterms:modified xsi:type="dcterms:W3CDTF">2013-08-19T13:19:10Z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TC010184563082</vt:lpwstr>
  </property>
</Properties>
</file>