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60" d="100"/>
          <a:sy n="60" d="100"/>
        </p:scale>
        <p:origin x="-1434" y="-10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E21D14-23D7-460C-9411-2281D654A70E}" type="datetimeFigureOut">
              <a:rPr lang="es-MX" smtClean="0"/>
              <a:t>18/06/2013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20880" cy="5256583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175351" cy="584742"/>
          </a:xfrm>
        </p:spPr>
        <p:txBody>
          <a:bodyPr/>
          <a:lstStyle/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Tarea 1           consulta en biblioteca </a:t>
            </a:r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128792" cy="570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15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5" cy="4968552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969288"/>
          </a:xfrm>
        </p:spPr>
        <p:txBody>
          <a:bodyPr/>
          <a:lstStyle/>
          <a:p>
            <a:pPr marL="45720" indent="0">
              <a:buNone/>
            </a:pPr>
            <a:r>
              <a:rPr lang="es-MX" dirty="0" smtClean="0"/>
              <a:t>Tarea 1 Consulta biblioteca ESCA Sto. Tomás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768752" cy="541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36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01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424935" cy="56612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488832" cy="537240"/>
          </a:xfrm>
        </p:spPr>
        <p:txBody>
          <a:bodyPr/>
          <a:lstStyle/>
          <a:p>
            <a:pPr algn="ctr"/>
            <a:r>
              <a:rPr lang="es-MX" dirty="0" smtClean="0"/>
              <a:t>Tarea Búsqueda en </a:t>
            </a:r>
            <a:r>
              <a:rPr lang="es-MX" dirty="0" err="1" smtClean="0"/>
              <a:t>Dspace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272808" cy="581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467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7" cy="56612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65232"/>
          </a:xfrm>
        </p:spPr>
        <p:txBody>
          <a:bodyPr/>
          <a:lstStyle/>
          <a:p>
            <a:pPr algn="ctr"/>
            <a:r>
              <a:rPr lang="es-MX" dirty="0" smtClean="0"/>
              <a:t>Otra prueba </a:t>
            </a:r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19697"/>
            <a:ext cx="7187952" cy="575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152604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</TotalTime>
  <Words>19</Words>
  <Application>Microsoft Office PowerPoint</Application>
  <PresentationFormat>Presentación en pantalla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Transmisión de listas</vt:lpstr>
      <vt:lpstr>Tarea 1           consulta en biblioteca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1           consulta en biblioteca</dc:title>
  <dc:creator>SXXI</dc:creator>
  <cp:lastModifiedBy>SXXI</cp:lastModifiedBy>
  <cp:revision>3</cp:revision>
  <dcterms:created xsi:type="dcterms:W3CDTF">2013-06-18T14:14:35Z</dcterms:created>
  <dcterms:modified xsi:type="dcterms:W3CDTF">2013-06-18T14:50:50Z</dcterms:modified>
</cp:coreProperties>
</file>