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8" r:id="rId3"/>
    <p:sldId id="259" r:id="rId4"/>
    <p:sldId id="285" r:id="rId5"/>
    <p:sldId id="286" r:id="rId6"/>
    <p:sldId id="287" r:id="rId7"/>
    <p:sldId id="288" r:id="rId8"/>
    <p:sldId id="289" r:id="rId9"/>
    <p:sldId id="260" r:id="rId10"/>
    <p:sldId id="264" r:id="rId11"/>
    <p:sldId id="263" r:id="rId12"/>
    <p:sldId id="262" r:id="rId13"/>
    <p:sldId id="265" r:id="rId14"/>
    <p:sldId id="261" r:id="rId15"/>
    <p:sldId id="266" r:id="rId16"/>
    <p:sldId id="269" r:id="rId17"/>
    <p:sldId id="270" r:id="rId18"/>
    <p:sldId id="271" r:id="rId19"/>
    <p:sldId id="267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1A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04" autoAdjust="0"/>
  </p:normalViewPr>
  <p:slideViewPr>
    <p:cSldViewPr>
      <p:cViewPr>
        <p:scale>
          <a:sx n="96" d="100"/>
          <a:sy n="96" d="100"/>
        </p:scale>
        <p:origin x="-82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7D4A90-8839-4DE8-8F60-5E74CA4C3E49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94C1A1FE-E106-4E23-8C70-141EC17296BC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es-MX" sz="1800" b="0" smtClean="0">
              <a:latin typeface="Franklin Gothic Book" pitchFamily="34" charset="0"/>
            </a:rPr>
            <a:t>Unidades Responsables</a:t>
          </a:r>
          <a:endParaRPr lang="es-MX" sz="1800" b="0" dirty="0">
            <a:latin typeface="Franklin Gothic Book" pitchFamily="34" charset="0"/>
          </a:endParaRPr>
        </a:p>
      </dgm:t>
    </dgm:pt>
    <dgm:pt modelId="{4F6926D5-0AEC-4772-9E4A-153029219561}" type="parTrans" cxnId="{138CAE45-1392-4498-87EB-5B6250FFDDA6}">
      <dgm:prSet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1750AA91-AC05-4FA2-8520-4D51211A87CD}" type="sibTrans" cxnId="{138CAE45-1392-4498-87EB-5B6250FFDDA6}">
      <dgm:prSet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39DBACA2-EC23-4BBF-AA26-32452122503E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es-MX" sz="1600" dirty="0" smtClean="0">
              <a:latin typeface="Franklin Gothic Book" pitchFamily="34" charset="0"/>
            </a:rPr>
            <a:t>Lineamientos para el control y ejercicio del presupuesto</a:t>
          </a:r>
          <a:endParaRPr lang="es-MX" sz="1600" dirty="0">
            <a:latin typeface="Franklin Gothic Book" pitchFamily="34" charset="0"/>
          </a:endParaRPr>
        </a:p>
      </dgm:t>
    </dgm:pt>
    <dgm:pt modelId="{6C7DB05C-77EE-498D-BF99-85C723763697}" type="parTrans" cxnId="{36F394CD-12DC-481D-8299-6BEBD32B3483}">
      <dgm:prSet custT="1"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06CE7400-C89C-4571-A375-B7909C994665}" type="sibTrans" cxnId="{36F394CD-12DC-481D-8299-6BEBD32B3483}">
      <dgm:prSet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CC08DC99-F6E1-4909-9E19-62D86D6AAB1E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es-MX" sz="1600" dirty="0" smtClean="0">
              <a:latin typeface="Franklin Gothic Book" pitchFamily="34" charset="0"/>
            </a:rPr>
            <a:t>Programa Nacional de Reducción del Gasto Público </a:t>
          </a:r>
          <a:endParaRPr lang="es-MX" sz="1600" dirty="0">
            <a:latin typeface="Franklin Gothic Book" pitchFamily="34" charset="0"/>
          </a:endParaRPr>
        </a:p>
      </dgm:t>
    </dgm:pt>
    <dgm:pt modelId="{D40407C2-04F2-42DE-8E9F-E336784FAEEB}" type="parTrans" cxnId="{F302FA7D-8ED7-4280-8986-947712ABA0D3}">
      <dgm:prSet custT="1"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DD7DB908-7AB0-4CC0-B626-6F202712A3A6}" type="sibTrans" cxnId="{F302FA7D-8ED7-4280-8986-947712ABA0D3}">
      <dgm:prSet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B9100E2B-36EF-4C3A-A800-EE7FED995C50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es-MX" sz="1600" b="0" dirty="0" smtClean="0">
              <a:latin typeface="Franklin Gothic Book" pitchFamily="34" charset="0"/>
            </a:rPr>
            <a:t>Oficio de Adecuaciones </a:t>
          </a:r>
          <a:r>
            <a:rPr lang="es-MX" sz="1600" dirty="0" smtClean="0">
              <a:latin typeface="Franklin Gothic Book" pitchFamily="34" charset="0"/>
            </a:rPr>
            <a:t>presupuestales</a:t>
          </a:r>
          <a:endParaRPr lang="es-MX" sz="1600" dirty="0">
            <a:latin typeface="Franklin Gothic Book" pitchFamily="34" charset="0"/>
          </a:endParaRPr>
        </a:p>
      </dgm:t>
    </dgm:pt>
    <dgm:pt modelId="{A9B4AE2E-C84D-43F3-8BE6-6CD52DBC686C}" type="parTrans" cxnId="{23FEBA41-5695-4AA0-8AE4-860F5463C7C6}">
      <dgm:prSet custT="1"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61C6DF07-A0A1-4D50-A3D8-2E4118E9C9B4}" type="sibTrans" cxnId="{23FEBA41-5695-4AA0-8AE4-860F5463C7C6}">
      <dgm:prSet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5CE1FED2-1099-4616-B7E5-A2E9492013FA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es-MX" sz="1600" b="0" dirty="0" smtClean="0">
              <a:latin typeface="Franklin Gothic Book" pitchFamily="34" charset="0"/>
            </a:rPr>
            <a:t>Circular No. 1</a:t>
          </a:r>
        </a:p>
      </dgm:t>
    </dgm:pt>
    <dgm:pt modelId="{FC939CD8-C6FF-4AFB-B739-ADC3F302DA5C}" type="parTrans" cxnId="{97153996-1969-4017-BE6B-1A2A7E95D8CA}">
      <dgm:prSet custT="1"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BC5096A0-D96E-4657-B463-096E24752C02}" type="sibTrans" cxnId="{97153996-1969-4017-BE6B-1A2A7E95D8CA}">
      <dgm:prSet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A847AEE8-07A0-4B5D-9F25-535356A187D4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ctr"/>
          <a:r>
            <a:rPr lang="es-MX" sz="1600" b="0" dirty="0" smtClean="0">
              <a:latin typeface="Franklin Gothic Book" pitchFamily="34" charset="0"/>
            </a:rPr>
            <a:t>Partidas Restringidas</a:t>
          </a:r>
          <a:endParaRPr lang="es-MX" sz="1600" b="0" dirty="0">
            <a:latin typeface="Franklin Gothic Book" pitchFamily="34" charset="0"/>
          </a:endParaRPr>
        </a:p>
      </dgm:t>
    </dgm:pt>
    <dgm:pt modelId="{44548730-7086-4AE9-A111-39291DE5F12A}" type="parTrans" cxnId="{5D1A0367-25DB-4EE2-9A43-B77D3EF63C6C}">
      <dgm:prSet custT="1"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95D0106C-65B5-4D42-AA1A-92400C0ED647}" type="sibTrans" cxnId="{5D1A0367-25DB-4EE2-9A43-B77D3EF63C6C}">
      <dgm:prSet/>
      <dgm:spPr/>
      <dgm:t>
        <a:bodyPr/>
        <a:lstStyle/>
        <a:p>
          <a:pPr algn="ctr"/>
          <a:endParaRPr lang="es-MX" sz="1600">
            <a:latin typeface="Franklin Gothic Book" pitchFamily="34" charset="0"/>
          </a:endParaRPr>
        </a:p>
      </dgm:t>
    </dgm:pt>
    <dgm:pt modelId="{AB146251-DF9A-4BE9-BA8C-420075B48D63}" type="pres">
      <dgm:prSet presAssocID="{407D4A90-8839-4DE8-8F60-5E74CA4C3E4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A4CA94E-43A6-4EB9-9911-3A713D3DC079}" type="pres">
      <dgm:prSet presAssocID="{94C1A1FE-E106-4E23-8C70-141EC17296BC}" presName="centerShape" presStyleLbl="node0" presStyleIdx="0" presStyleCnt="1" custScaleX="195867" custScaleY="88898" custLinFactNeighborX="3221" custLinFactNeighborY="6322"/>
      <dgm:spPr>
        <a:prstGeom prst="ellipse">
          <a:avLst/>
        </a:prstGeom>
      </dgm:spPr>
      <dgm:t>
        <a:bodyPr/>
        <a:lstStyle/>
        <a:p>
          <a:endParaRPr lang="es-MX"/>
        </a:p>
      </dgm:t>
    </dgm:pt>
    <dgm:pt modelId="{62205CBA-75C9-4CAB-9CD5-791ABD2121C7}" type="pres">
      <dgm:prSet presAssocID="{6C7DB05C-77EE-498D-BF99-85C723763697}" presName="Name9" presStyleLbl="parChTrans1D2" presStyleIdx="0" presStyleCnt="5"/>
      <dgm:spPr/>
      <dgm:t>
        <a:bodyPr/>
        <a:lstStyle/>
        <a:p>
          <a:endParaRPr lang="es-MX"/>
        </a:p>
      </dgm:t>
    </dgm:pt>
    <dgm:pt modelId="{513C7962-A26B-4A01-A777-2960A1FDADD2}" type="pres">
      <dgm:prSet presAssocID="{6C7DB05C-77EE-498D-BF99-85C723763697}" presName="connTx" presStyleLbl="parChTrans1D2" presStyleIdx="0" presStyleCnt="5"/>
      <dgm:spPr/>
      <dgm:t>
        <a:bodyPr/>
        <a:lstStyle/>
        <a:p>
          <a:endParaRPr lang="es-MX"/>
        </a:p>
      </dgm:t>
    </dgm:pt>
    <dgm:pt modelId="{01873B47-4F6C-4C69-B35F-58CA8960BD7C}" type="pres">
      <dgm:prSet presAssocID="{39DBACA2-EC23-4BBF-AA26-32452122503E}" presName="node" presStyleLbl="node1" presStyleIdx="0" presStyleCnt="5" custScaleX="192124" custScaleY="98769" custRadScaleRad="160389" custRadScaleInc="20938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9BEAC2-124B-4C00-97BF-055E6624FA2E}" type="pres">
      <dgm:prSet presAssocID="{D40407C2-04F2-42DE-8E9F-E336784FAEEB}" presName="Name9" presStyleLbl="parChTrans1D2" presStyleIdx="1" presStyleCnt="5"/>
      <dgm:spPr/>
      <dgm:t>
        <a:bodyPr/>
        <a:lstStyle/>
        <a:p>
          <a:endParaRPr lang="es-MX"/>
        </a:p>
      </dgm:t>
    </dgm:pt>
    <dgm:pt modelId="{44FE77C2-26CF-41DF-93EE-88C743CF4D98}" type="pres">
      <dgm:prSet presAssocID="{D40407C2-04F2-42DE-8E9F-E336784FAEEB}" presName="connTx" presStyleLbl="parChTrans1D2" presStyleIdx="1" presStyleCnt="5"/>
      <dgm:spPr/>
      <dgm:t>
        <a:bodyPr/>
        <a:lstStyle/>
        <a:p>
          <a:endParaRPr lang="es-MX"/>
        </a:p>
      </dgm:t>
    </dgm:pt>
    <dgm:pt modelId="{6596DE55-9744-4D18-93EF-26DE41266387}" type="pres">
      <dgm:prSet presAssocID="{CC08DC99-F6E1-4909-9E19-62D86D6AAB1E}" presName="node" presStyleLbl="node1" presStyleIdx="1" presStyleCnt="5" custScaleX="231427" custScaleY="75274" custRadScaleRad="159150" custRadScaleInc="14115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FBE7E3C-9DB8-4B0E-8F9A-C2ED9913E9EC}" type="pres">
      <dgm:prSet presAssocID="{A9B4AE2E-C84D-43F3-8BE6-6CD52DBC686C}" presName="Name9" presStyleLbl="parChTrans1D2" presStyleIdx="2" presStyleCnt="5"/>
      <dgm:spPr/>
      <dgm:t>
        <a:bodyPr/>
        <a:lstStyle/>
        <a:p>
          <a:endParaRPr lang="es-MX"/>
        </a:p>
      </dgm:t>
    </dgm:pt>
    <dgm:pt modelId="{2F4E6D34-201E-49B0-B074-9FA0A6F215E5}" type="pres">
      <dgm:prSet presAssocID="{A9B4AE2E-C84D-43F3-8BE6-6CD52DBC686C}" presName="connTx" presStyleLbl="parChTrans1D2" presStyleIdx="2" presStyleCnt="5"/>
      <dgm:spPr/>
      <dgm:t>
        <a:bodyPr/>
        <a:lstStyle/>
        <a:p>
          <a:endParaRPr lang="es-MX"/>
        </a:p>
      </dgm:t>
    </dgm:pt>
    <dgm:pt modelId="{966D9315-0B69-4250-917D-43AD661E6336}" type="pres">
      <dgm:prSet presAssocID="{B9100E2B-36EF-4C3A-A800-EE7FED995C50}" presName="node" presStyleLbl="node1" presStyleIdx="2" presStyleCnt="5" custScaleX="207215" custScaleY="113984" custRadScaleRad="156249" custRadScaleInc="39119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68055FF-0CDE-4B78-BEAF-05BFB59E4B66}" type="pres">
      <dgm:prSet presAssocID="{FC939CD8-C6FF-4AFB-B739-ADC3F302DA5C}" presName="Name9" presStyleLbl="parChTrans1D2" presStyleIdx="3" presStyleCnt="5"/>
      <dgm:spPr/>
      <dgm:t>
        <a:bodyPr/>
        <a:lstStyle/>
        <a:p>
          <a:endParaRPr lang="es-MX"/>
        </a:p>
      </dgm:t>
    </dgm:pt>
    <dgm:pt modelId="{ED0DD6B4-78CE-4CDE-938C-D60A161AC014}" type="pres">
      <dgm:prSet presAssocID="{FC939CD8-C6FF-4AFB-B739-ADC3F302DA5C}" presName="connTx" presStyleLbl="parChTrans1D2" presStyleIdx="3" presStyleCnt="5"/>
      <dgm:spPr/>
      <dgm:t>
        <a:bodyPr/>
        <a:lstStyle/>
        <a:p>
          <a:endParaRPr lang="es-MX"/>
        </a:p>
      </dgm:t>
    </dgm:pt>
    <dgm:pt modelId="{4AEAE0C3-084F-4BA5-BCB7-7170E86E56E8}" type="pres">
      <dgm:prSet presAssocID="{5CE1FED2-1099-4616-B7E5-A2E9492013FA}" presName="node" presStyleLbl="node1" presStyleIdx="3" presStyleCnt="5" custScaleX="207201" custScaleY="89433" custRadScaleRad="102449" custRadScaleInc="41128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6812CAE-2280-42D1-95B0-A6067ABD837C}" type="pres">
      <dgm:prSet presAssocID="{44548730-7086-4AE9-A111-39291DE5F12A}" presName="Name9" presStyleLbl="parChTrans1D2" presStyleIdx="4" presStyleCnt="5"/>
      <dgm:spPr/>
      <dgm:t>
        <a:bodyPr/>
        <a:lstStyle/>
        <a:p>
          <a:endParaRPr lang="es-MX"/>
        </a:p>
      </dgm:t>
    </dgm:pt>
    <dgm:pt modelId="{CA867FEA-1268-47BD-86F1-D26E28DBD20A}" type="pres">
      <dgm:prSet presAssocID="{44548730-7086-4AE9-A111-39291DE5F12A}" presName="connTx" presStyleLbl="parChTrans1D2" presStyleIdx="4" presStyleCnt="5"/>
      <dgm:spPr/>
      <dgm:t>
        <a:bodyPr/>
        <a:lstStyle/>
        <a:p>
          <a:endParaRPr lang="es-MX"/>
        </a:p>
      </dgm:t>
    </dgm:pt>
    <dgm:pt modelId="{389C1BEB-FCD9-4155-ADEF-97657580C4AF}" type="pres">
      <dgm:prSet presAssocID="{A847AEE8-07A0-4B5D-9F25-535356A187D4}" presName="node" presStyleLbl="node1" presStyleIdx="4" presStyleCnt="5" custScaleX="237915" custScaleY="99706" custRadScaleRad="148766" custRadScaleInc="-14603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38CAE45-1392-4498-87EB-5B6250FFDDA6}" srcId="{407D4A90-8839-4DE8-8F60-5E74CA4C3E49}" destId="{94C1A1FE-E106-4E23-8C70-141EC17296BC}" srcOrd="0" destOrd="0" parTransId="{4F6926D5-0AEC-4772-9E4A-153029219561}" sibTransId="{1750AA91-AC05-4FA2-8520-4D51211A87CD}"/>
    <dgm:cxn modelId="{40386492-7E88-4C40-AD84-8DF929C344AC}" type="presOf" srcId="{94C1A1FE-E106-4E23-8C70-141EC17296BC}" destId="{5A4CA94E-43A6-4EB9-9911-3A713D3DC079}" srcOrd="0" destOrd="0" presId="urn:microsoft.com/office/officeart/2005/8/layout/radial1"/>
    <dgm:cxn modelId="{E5ECE568-6063-4D90-8440-B43A08976913}" type="presOf" srcId="{FC939CD8-C6FF-4AFB-B739-ADC3F302DA5C}" destId="{ED0DD6B4-78CE-4CDE-938C-D60A161AC014}" srcOrd="1" destOrd="0" presId="urn:microsoft.com/office/officeart/2005/8/layout/radial1"/>
    <dgm:cxn modelId="{02B09DED-80E8-48C6-A3C2-454B3D7C1CE0}" type="presOf" srcId="{D40407C2-04F2-42DE-8E9F-E336784FAEEB}" destId="{44FE77C2-26CF-41DF-93EE-88C743CF4D98}" srcOrd="1" destOrd="0" presId="urn:microsoft.com/office/officeart/2005/8/layout/radial1"/>
    <dgm:cxn modelId="{494C10C0-AC25-4F54-85A9-3DCFB409BC10}" type="presOf" srcId="{39DBACA2-EC23-4BBF-AA26-32452122503E}" destId="{01873B47-4F6C-4C69-B35F-58CA8960BD7C}" srcOrd="0" destOrd="0" presId="urn:microsoft.com/office/officeart/2005/8/layout/radial1"/>
    <dgm:cxn modelId="{7F9735B8-157F-4FDD-B467-A57CB4C590C0}" type="presOf" srcId="{B9100E2B-36EF-4C3A-A800-EE7FED995C50}" destId="{966D9315-0B69-4250-917D-43AD661E6336}" srcOrd="0" destOrd="0" presId="urn:microsoft.com/office/officeart/2005/8/layout/radial1"/>
    <dgm:cxn modelId="{F302FA7D-8ED7-4280-8986-947712ABA0D3}" srcId="{94C1A1FE-E106-4E23-8C70-141EC17296BC}" destId="{CC08DC99-F6E1-4909-9E19-62D86D6AAB1E}" srcOrd="1" destOrd="0" parTransId="{D40407C2-04F2-42DE-8E9F-E336784FAEEB}" sibTransId="{DD7DB908-7AB0-4CC0-B626-6F202712A3A6}"/>
    <dgm:cxn modelId="{F7A61373-8E27-4A05-8F58-EFC4F1602DF7}" type="presOf" srcId="{44548730-7086-4AE9-A111-39291DE5F12A}" destId="{CA867FEA-1268-47BD-86F1-D26E28DBD20A}" srcOrd="1" destOrd="0" presId="urn:microsoft.com/office/officeart/2005/8/layout/radial1"/>
    <dgm:cxn modelId="{A296BEB9-FFAF-4A1D-8289-75B01E4E7593}" type="presOf" srcId="{FC939CD8-C6FF-4AFB-B739-ADC3F302DA5C}" destId="{D68055FF-0CDE-4B78-BEAF-05BFB59E4B66}" srcOrd="0" destOrd="0" presId="urn:microsoft.com/office/officeart/2005/8/layout/radial1"/>
    <dgm:cxn modelId="{B953B38E-D753-4AA9-9274-EC1697970022}" type="presOf" srcId="{A847AEE8-07A0-4B5D-9F25-535356A187D4}" destId="{389C1BEB-FCD9-4155-ADEF-97657580C4AF}" srcOrd="0" destOrd="0" presId="urn:microsoft.com/office/officeart/2005/8/layout/radial1"/>
    <dgm:cxn modelId="{9AFFC0B4-F8A3-48C8-A917-AE9DB0F1E80E}" type="presOf" srcId="{D40407C2-04F2-42DE-8E9F-E336784FAEEB}" destId="{9D9BEAC2-124B-4C00-97BF-055E6624FA2E}" srcOrd="0" destOrd="0" presId="urn:microsoft.com/office/officeart/2005/8/layout/radial1"/>
    <dgm:cxn modelId="{5D1A0367-25DB-4EE2-9A43-B77D3EF63C6C}" srcId="{94C1A1FE-E106-4E23-8C70-141EC17296BC}" destId="{A847AEE8-07A0-4B5D-9F25-535356A187D4}" srcOrd="4" destOrd="0" parTransId="{44548730-7086-4AE9-A111-39291DE5F12A}" sibTransId="{95D0106C-65B5-4D42-AA1A-92400C0ED647}"/>
    <dgm:cxn modelId="{25EC2D3D-7ED6-4E3A-8737-7B3D35C4C426}" type="presOf" srcId="{A9B4AE2E-C84D-43F3-8BE6-6CD52DBC686C}" destId="{CFBE7E3C-9DB8-4B0E-8F9A-C2ED9913E9EC}" srcOrd="0" destOrd="0" presId="urn:microsoft.com/office/officeart/2005/8/layout/radial1"/>
    <dgm:cxn modelId="{0E333B56-0835-42C8-9EB2-2084A395DA27}" type="presOf" srcId="{6C7DB05C-77EE-498D-BF99-85C723763697}" destId="{513C7962-A26B-4A01-A777-2960A1FDADD2}" srcOrd="1" destOrd="0" presId="urn:microsoft.com/office/officeart/2005/8/layout/radial1"/>
    <dgm:cxn modelId="{36F394CD-12DC-481D-8299-6BEBD32B3483}" srcId="{94C1A1FE-E106-4E23-8C70-141EC17296BC}" destId="{39DBACA2-EC23-4BBF-AA26-32452122503E}" srcOrd="0" destOrd="0" parTransId="{6C7DB05C-77EE-498D-BF99-85C723763697}" sibTransId="{06CE7400-C89C-4571-A375-B7909C994665}"/>
    <dgm:cxn modelId="{97153996-1969-4017-BE6B-1A2A7E95D8CA}" srcId="{94C1A1FE-E106-4E23-8C70-141EC17296BC}" destId="{5CE1FED2-1099-4616-B7E5-A2E9492013FA}" srcOrd="3" destOrd="0" parTransId="{FC939CD8-C6FF-4AFB-B739-ADC3F302DA5C}" sibTransId="{BC5096A0-D96E-4657-B463-096E24752C02}"/>
    <dgm:cxn modelId="{686866B4-EBFC-448F-A772-F00374E8A424}" type="presOf" srcId="{44548730-7086-4AE9-A111-39291DE5F12A}" destId="{26812CAE-2280-42D1-95B0-A6067ABD837C}" srcOrd="0" destOrd="0" presId="urn:microsoft.com/office/officeart/2005/8/layout/radial1"/>
    <dgm:cxn modelId="{F7C2E30C-7448-4B73-9896-DDDC7C771B0F}" type="presOf" srcId="{6C7DB05C-77EE-498D-BF99-85C723763697}" destId="{62205CBA-75C9-4CAB-9CD5-791ABD2121C7}" srcOrd="0" destOrd="0" presId="urn:microsoft.com/office/officeart/2005/8/layout/radial1"/>
    <dgm:cxn modelId="{F9C74F3A-71FC-4FBC-8206-8CAA66354623}" type="presOf" srcId="{5CE1FED2-1099-4616-B7E5-A2E9492013FA}" destId="{4AEAE0C3-084F-4BA5-BCB7-7170E86E56E8}" srcOrd="0" destOrd="0" presId="urn:microsoft.com/office/officeart/2005/8/layout/radial1"/>
    <dgm:cxn modelId="{40A988E7-CC74-4C12-8F11-FD858942B74C}" type="presOf" srcId="{407D4A90-8839-4DE8-8F60-5E74CA4C3E49}" destId="{AB146251-DF9A-4BE9-BA8C-420075B48D63}" srcOrd="0" destOrd="0" presId="urn:microsoft.com/office/officeart/2005/8/layout/radial1"/>
    <dgm:cxn modelId="{C93C11EF-BFA5-44FD-A8A9-564B4CE00915}" type="presOf" srcId="{A9B4AE2E-C84D-43F3-8BE6-6CD52DBC686C}" destId="{2F4E6D34-201E-49B0-B074-9FA0A6F215E5}" srcOrd="1" destOrd="0" presId="urn:microsoft.com/office/officeart/2005/8/layout/radial1"/>
    <dgm:cxn modelId="{23FEBA41-5695-4AA0-8AE4-860F5463C7C6}" srcId="{94C1A1FE-E106-4E23-8C70-141EC17296BC}" destId="{B9100E2B-36EF-4C3A-A800-EE7FED995C50}" srcOrd="2" destOrd="0" parTransId="{A9B4AE2E-C84D-43F3-8BE6-6CD52DBC686C}" sibTransId="{61C6DF07-A0A1-4D50-A3D8-2E4118E9C9B4}"/>
    <dgm:cxn modelId="{39A1409A-334C-4F6B-8A89-709221277FFF}" type="presOf" srcId="{CC08DC99-F6E1-4909-9E19-62D86D6AAB1E}" destId="{6596DE55-9744-4D18-93EF-26DE41266387}" srcOrd="0" destOrd="0" presId="urn:microsoft.com/office/officeart/2005/8/layout/radial1"/>
    <dgm:cxn modelId="{BDBDA7A3-5A81-4E08-AB56-8C9E79C2812F}" type="presParOf" srcId="{AB146251-DF9A-4BE9-BA8C-420075B48D63}" destId="{5A4CA94E-43A6-4EB9-9911-3A713D3DC079}" srcOrd="0" destOrd="0" presId="urn:microsoft.com/office/officeart/2005/8/layout/radial1"/>
    <dgm:cxn modelId="{209F2AB8-0B52-458A-9206-D1CE1B7B5CD5}" type="presParOf" srcId="{AB146251-DF9A-4BE9-BA8C-420075B48D63}" destId="{62205CBA-75C9-4CAB-9CD5-791ABD2121C7}" srcOrd="1" destOrd="0" presId="urn:microsoft.com/office/officeart/2005/8/layout/radial1"/>
    <dgm:cxn modelId="{665C1840-DB99-45A9-9D48-6EF2B70DE0DD}" type="presParOf" srcId="{62205CBA-75C9-4CAB-9CD5-791ABD2121C7}" destId="{513C7962-A26B-4A01-A777-2960A1FDADD2}" srcOrd="0" destOrd="0" presId="urn:microsoft.com/office/officeart/2005/8/layout/radial1"/>
    <dgm:cxn modelId="{975BAE60-EDD3-42F1-AED3-17372DB92C31}" type="presParOf" srcId="{AB146251-DF9A-4BE9-BA8C-420075B48D63}" destId="{01873B47-4F6C-4C69-B35F-58CA8960BD7C}" srcOrd="2" destOrd="0" presId="urn:microsoft.com/office/officeart/2005/8/layout/radial1"/>
    <dgm:cxn modelId="{CD776692-10FE-4418-8792-7B3CC5F02430}" type="presParOf" srcId="{AB146251-DF9A-4BE9-BA8C-420075B48D63}" destId="{9D9BEAC2-124B-4C00-97BF-055E6624FA2E}" srcOrd="3" destOrd="0" presId="urn:microsoft.com/office/officeart/2005/8/layout/radial1"/>
    <dgm:cxn modelId="{ECDD6F48-036F-40E4-BE71-AA158DEA097E}" type="presParOf" srcId="{9D9BEAC2-124B-4C00-97BF-055E6624FA2E}" destId="{44FE77C2-26CF-41DF-93EE-88C743CF4D98}" srcOrd="0" destOrd="0" presId="urn:microsoft.com/office/officeart/2005/8/layout/radial1"/>
    <dgm:cxn modelId="{83B7E1E4-DACE-43FA-BA37-7CB39E95CD4C}" type="presParOf" srcId="{AB146251-DF9A-4BE9-BA8C-420075B48D63}" destId="{6596DE55-9744-4D18-93EF-26DE41266387}" srcOrd="4" destOrd="0" presId="urn:microsoft.com/office/officeart/2005/8/layout/radial1"/>
    <dgm:cxn modelId="{58A002A9-791E-4E6F-8E24-EBA915DD08D5}" type="presParOf" srcId="{AB146251-DF9A-4BE9-BA8C-420075B48D63}" destId="{CFBE7E3C-9DB8-4B0E-8F9A-C2ED9913E9EC}" srcOrd="5" destOrd="0" presId="urn:microsoft.com/office/officeart/2005/8/layout/radial1"/>
    <dgm:cxn modelId="{4CB06773-D252-470A-95A7-01A93B102B21}" type="presParOf" srcId="{CFBE7E3C-9DB8-4B0E-8F9A-C2ED9913E9EC}" destId="{2F4E6D34-201E-49B0-B074-9FA0A6F215E5}" srcOrd="0" destOrd="0" presId="urn:microsoft.com/office/officeart/2005/8/layout/radial1"/>
    <dgm:cxn modelId="{1AB848A3-4131-423D-815D-5D2AC5C6097F}" type="presParOf" srcId="{AB146251-DF9A-4BE9-BA8C-420075B48D63}" destId="{966D9315-0B69-4250-917D-43AD661E6336}" srcOrd="6" destOrd="0" presId="urn:microsoft.com/office/officeart/2005/8/layout/radial1"/>
    <dgm:cxn modelId="{0317E618-D6BF-4745-B412-30616529440E}" type="presParOf" srcId="{AB146251-DF9A-4BE9-BA8C-420075B48D63}" destId="{D68055FF-0CDE-4B78-BEAF-05BFB59E4B66}" srcOrd="7" destOrd="0" presId="urn:microsoft.com/office/officeart/2005/8/layout/radial1"/>
    <dgm:cxn modelId="{63A2EFBA-3DDB-4E84-AC0E-C8FB83A3D761}" type="presParOf" srcId="{D68055FF-0CDE-4B78-BEAF-05BFB59E4B66}" destId="{ED0DD6B4-78CE-4CDE-938C-D60A161AC014}" srcOrd="0" destOrd="0" presId="urn:microsoft.com/office/officeart/2005/8/layout/radial1"/>
    <dgm:cxn modelId="{DC14FE1A-9348-4269-83C7-78D0E5FCC9C3}" type="presParOf" srcId="{AB146251-DF9A-4BE9-BA8C-420075B48D63}" destId="{4AEAE0C3-084F-4BA5-BCB7-7170E86E56E8}" srcOrd="8" destOrd="0" presId="urn:microsoft.com/office/officeart/2005/8/layout/radial1"/>
    <dgm:cxn modelId="{CEE3B47A-EAE9-454A-BD97-95106CC7F247}" type="presParOf" srcId="{AB146251-DF9A-4BE9-BA8C-420075B48D63}" destId="{26812CAE-2280-42D1-95B0-A6067ABD837C}" srcOrd="9" destOrd="0" presId="urn:microsoft.com/office/officeart/2005/8/layout/radial1"/>
    <dgm:cxn modelId="{1FB2FC7C-8B24-4902-8C70-BAE8C7EA3156}" type="presParOf" srcId="{26812CAE-2280-42D1-95B0-A6067ABD837C}" destId="{CA867FEA-1268-47BD-86F1-D26E28DBD20A}" srcOrd="0" destOrd="0" presId="urn:microsoft.com/office/officeart/2005/8/layout/radial1"/>
    <dgm:cxn modelId="{802F0A53-3753-4E2E-B0ED-FDB86DB00679}" type="presParOf" srcId="{AB146251-DF9A-4BE9-BA8C-420075B48D63}" destId="{389C1BEB-FCD9-4155-ADEF-97657580C4AF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E3F7C5-C5BE-450A-883F-BE06DBC069B7}" type="doc">
      <dgm:prSet loTypeId="urn:microsoft.com/office/officeart/2005/8/layout/radial2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3DD72C0-0462-4570-A110-B82F2B9FD019}">
      <dgm:prSet phldrT="[Texto]" custT="1"/>
      <dgm:spPr>
        <a:solidFill>
          <a:schemeClr val="tx2">
            <a:lumMod val="75000"/>
          </a:schemeClr>
        </a:solidFill>
        <a:ln w="12700">
          <a:solidFill>
            <a:srgbClr val="5B0701"/>
          </a:solidFill>
        </a:ln>
      </dgm:spPr>
      <dgm:t>
        <a:bodyPr/>
        <a:lstStyle/>
        <a:p>
          <a:r>
            <a:rPr lang="es-MX" sz="1800" b="0" dirty="0" smtClean="0">
              <a:solidFill>
                <a:schemeClr val="bg1"/>
              </a:solidFill>
              <a:latin typeface="Franklin Gothic Book" pitchFamily="34" charset="0"/>
            </a:rPr>
            <a:t>Área Central</a:t>
          </a:r>
          <a:endParaRPr lang="es-MX" sz="1800" b="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1C2AE405-4021-437D-B583-9FD8C4CD1B03}" type="parTrans" cxnId="{EBAF92F1-28AA-458A-8A79-D58BCE0B4733}">
      <dgm:prSet/>
      <dgm:spPr>
        <a:ln>
          <a:solidFill>
            <a:srgbClr val="5B0701"/>
          </a:solidFill>
        </a:ln>
      </dgm:spPr>
      <dgm:t>
        <a:bodyPr/>
        <a:lstStyle/>
        <a:p>
          <a:endParaRPr lang="es-MX" sz="1800">
            <a:latin typeface="Franklin Gothic Book" pitchFamily="34" charset="0"/>
          </a:endParaRPr>
        </a:p>
      </dgm:t>
    </dgm:pt>
    <dgm:pt modelId="{ADE5F552-6BBF-40B7-BDA1-A6031F6C4942}" type="sibTrans" cxnId="{EBAF92F1-28AA-458A-8A79-D58BCE0B4733}">
      <dgm:prSet/>
      <dgm:spPr/>
      <dgm:t>
        <a:bodyPr/>
        <a:lstStyle/>
        <a:p>
          <a:endParaRPr lang="es-MX" sz="1800">
            <a:latin typeface="Franklin Gothic Book" pitchFamily="34" charset="0"/>
          </a:endParaRPr>
        </a:p>
      </dgm:t>
    </dgm:pt>
    <dgm:pt modelId="{FC0A98D0-A70E-48F8-A6F8-091FFA7F9BC7}">
      <dgm:prSet phldrT="[Texto]" custT="1"/>
      <dgm:spPr>
        <a:solidFill>
          <a:schemeClr val="tx2">
            <a:lumMod val="75000"/>
          </a:schemeClr>
        </a:solidFill>
        <a:ln w="12700">
          <a:solidFill>
            <a:srgbClr val="5B0701"/>
          </a:solidFill>
        </a:ln>
      </dgm:spPr>
      <dgm:t>
        <a:bodyPr/>
        <a:lstStyle/>
        <a:p>
          <a:r>
            <a:rPr lang="es-MX" sz="1800" b="0" dirty="0" smtClean="0">
              <a:solidFill>
                <a:schemeClr val="bg1"/>
              </a:solidFill>
              <a:latin typeface="Franklin Gothic Book" pitchFamily="34" charset="0"/>
            </a:rPr>
            <a:t>Unidades Académicas</a:t>
          </a:r>
          <a:endParaRPr lang="es-MX" sz="1800" b="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837B9C39-9967-42CF-8856-EF60C7283493}" type="parTrans" cxnId="{7DFEE2D8-E882-4307-8850-9B4A92EFF6CA}">
      <dgm:prSet/>
      <dgm:spPr>
        <a:ln>
          <a:solidFill>
            <a:srgbClr val="5B0701"/>
          </a:solidFill>
        </a:ln>
      </dgm:spPr>
      <dgm:t>
        <a:bodyPr/>
        <a:lstStyle/>
        <a:p>
          <a:endParaRPr lang="es-MX">
            <a:latin typeface="Franklin Gothic Book" pitchFamily="34" charset="0"/>
          </a:endParaRPr>
        </a:p>
      </dgm:t>
    </dgm:pt>
    <dgm:pt modelId="{21D74A83-44A3-48FE-BF82-7BDAC031DDC3}" type="sibTrans" cxnId="{7DFEE2D8-E882-4307-8850-9B4A92EFF6CA}">
      <dgm:prSet/>
      <dgm:spPr/>
      <dgm:t>
        <a:bodyPr/>
        <a:lstStyle/>
        <a:p>
          <a:endParaRPr lang="es-MX">
            <a:latin typeface="Franklin Gothic Book" pitchFamily="34" charset="0"/>
          </a:endParaRPr>
        </a:p>
      </dgm:t>
    </dgm:pt>
    <dgm:pt modelId="{16032620-CB64-4129-83FF-C84FFDD823BD}" type="pres">
      <dgm:prSet presAssocID="{20E3F7C5-C5BE-450A-883F-BE06DBC069B7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85CDDCC-342A-452D-B5D7-B526A395D331}" type="pres">
      <dgm:prSet presAssocID="{20E3F7C5-C5BE-450A-883F-BE06DBC069B7}" presName="cycle" presStyleCnt="0"/>
      <dgm:spPr/>
    </dgm:pt>
    <dgm:pt modelId="{1A41D64A-9A61-4E6C-B037-C2C136F961EF}" type="pres">
      <dgm:prSet presAssocID="{20E3F7C5-C5BE-450A-883F-BE06DBC069B7}" presName="centerShape" presStyleCnt="0"/>
      <dgm:spPr/>
    </dgm:pt>
    <dgm:pt modelId="{1CC65135-327D-40EE-B060-FA40604ACC0E}" type="pres">
      <dgm:prSet presAssocID="{20E3F7C5-C5BE-450A-883F-BE06DBC069B7}" presName="connSite" presStyleLbl="node1" presStyleIdx="0" presStyleCnt="3"/>
      <dgm:spPr/>
    </dgm:pt>
    <dgm:pt modelId="{FC4A169A-B80E-47A4-973C-FDEDEA5523BF}" type="pres">
      <dgm:prSet presAssocID="{20E3F7C5-C5BE-450A-883F-BE06DBC069B7}" presName="visible" presStyleLbl="node1" presStyleIdx="0" presStyleCnt="3" custScaleX="114799" custScaleY="83069" custLinFactNeighborX="-19870"/>
      <dgm:spPr>
        <a:solidFill>
          <a:schemeClr val="tx2">
            <a:lumMod val="75000"/>
          </a:schemeClr>
        </a:solidFill>
        <a:ln w="12700">
          <a:solidFill>
            <a:srgbClr val="5B0701"/>
          </a:solidFill>
        </a:ln>
      </dgm:spPr>
      <dgm:t>
        <a:bodyPr/>
        <a:lstStyle/>
        <a:p>
          <a:endParaRPr lang="es-MX"/>
        </a:p>
      </dgm:t>
    </dgm:pt>
    <dgm:pt modelId="{85307992-8651-4F45-A2EB-1B51CD42742A}" type="pres">
      <dgm:prSet presAssocID="{1C2AE405-4021-437D-B583-9FD8C4CD1B03}" presName="Name25" presStyleLbl="parChTrans1D1" presStyleIdx="0" presStyleCnt="2"/>
      <dgm:spPr/>
      <dgm:t>
        <a:bodyPr/>
        <a:lstStyle/>
        <a:p>
          <a:endParaRPr lang="es-MX"/>
        </a:p>
      </dgm:t>
    </dgm:pt>
    <dgm:pt modelId="{7BE09E9F-E7A2-49F3-A8B2-778EDB0E55C5}" type="pres">
      <dgm:prSet presAssocID="{E3DD72C0-0462-4570-A110-B82F2B9FD019}" presName="node" presStyleCnt="0"/>
      <dgm:spPr/>
    </dgm:pt>
    <dgm:pt modelId="{8D9280B8-2F6E-4B05-B691-C0CCC7EC8E72}" type="pres">
      <dgm:prSet presAssocID="{E3DD72C0-0462-4570-A110-B82F2B9FD019}" presName="parentNode" presStyleLbl="node1" presStyleIdx="1" presStyleCnt="3" custScaleX="216490" custScaleY="139335" custLinFactNeighborX="40889" custLinFactNeighborY="1320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D0DC33-0B04-47F0-9B15-F57DF5410CD3}" type="pres">
      <dgm:prSet presAssocID="{E3DD72C0-0462-4570-A110-B82F2B9FD019}" presName="childNode" presStyleLbl="revTx" presStyleIdx="0" presStyleCnt="0">
        <dgm:presLayoutVars>
          <dgm:bulletEnabled val="1"/>
        </dgm:presLayoutVars>
      </dgm:prSet>
      <dgm:spPr>
        <a:solidFill>
          <a:schemeClr val="bg1"/>
        </a:solidFill>
        <a:ln>
          <a:solidFill>
            <a:srgbClr val="5B0701"/>
          </a:solidFill>
        </a:ln>
      </dgm:spPr>
      <dgm:t>
        <a:bodyPr/>
        <a:lstStyle/>
        <a:p>
          <a:endParaRPr lang="es-MX"/>
        </a:p>
      </dgm:t>
    </dgm:pt>
    <dgm:pt modelId="{8E579792-9F70-446E-BCDE-AFE8198F205B}" type="pres">
      <dgm:prSet presAssocID="{837B9C39-9967-42CF-8856-EF60C7283493}" presName="Name25" presStyleLbl="parChTrans1D1" presStyleIdx="1" presStyleCnt="2"/>
      <dgm:spPr/>
      <dgm:t>
        <a:bodyPr/>
        <a:lstStyle/>
        <a:p>
          <a:endParaRPr lang="es-MX"/>
        </a:p>
      </dgm:t>
    </dgm:pt>
    <dgm:pt modelId="{EF338D5C-1349-46A2-BA41-BC929763EEBD}" type="pres">
      <dgm:prSet presAssocID="{FC0A98D0-A70E-48F8-A6F8-091FFA7F9BC7}" presName="node" presStyleCnt="0"/>
      <dgm:spPr/>
    </dgm:pt>
    <dgm:pt modelId="{9C9A3C5D-CC79-4DE2-9E3F-1A37ECC1F170}" type="pres">
      <dgm:prSet presAssocID="{FC0A98D0-A70E-48F8-A6F8-091FFA7F9BC7}" presName="parentNode" presStyleLbl="node1" presStyleIdx="2" presStyleCnt="3" custScaleX="216490" custScaleY="139335" custLinFactNeighborX="40889" custLinFactNeighborY="-167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D8F0B6B-E341-46AD-A38B-373DC08E1ED3}" type="pres">
      <dgm:prSet presAssocID="{FC0A98D0-A70E-48F8-A6F8-091FFA7F9BC7}" presName="childNode" presStyleLbl="revTx" presStyleIdx="0" presStyleCnt="0">
        <dgm:presLayoutVars>
          <dgm:bulletEnabled val="1"/>
        </dgm:presLayoutVars>
      </dgm:prSet>
      <dgm:spPr/>
    </dgm:pt>
  </dgm:ptLst>
  <dgm:cxnLst>
    <dgm:cxn modelId="{EBAF92F1-28AA-458A-8A79-D58BCE0B4733}" srcId="{20E3F7C5-C5BE-450A-883F-BE06DBC069B7}" destId="{E3DD72C0-0462-4570-A110-B82F2B9FD019}" srcOrd="0" destOrd="0" parTransId="{1C2AE405-4021-437D-B583-9FD8C4CD1B03}" sibTransId="{ADE5F552-6BBF-40B7-BDA1-A6031F6C4942}"/>
    <dgm:cxn modelId="{7BA9533D-EFC1-4909-91C9-2E4D4179992E}" type="presOf" srcId="{FC0A98D0-A70E-48F8-A6F8-091FFA7F9BC7}" destId="{9C9A3C5D-CC79-4DE2-9E3F-1A37ECC1F170}" srcOrd="0" destOrd="0" presId="urn:microsoft.com/office/officeart/2005/8/layout/radial2"/>
    <dgm:cxn modelId="{69B128B4-60CC-4D7C-AE0C-6BC3F6914D90}" type="presOf" srcId="{837B9C39-9967-42CF-8856-EF60C7283493}" destId="{8E579792-9F70-446E-BCDE-AFE8198F205B}" srcOrd="0" destOrd="0" presId="urn:microsoft.com/office/officeart/2005/8/layout/radial2"/>
    <dgm:cxn modelId="{4F597B29-913D-43D4-A9E5-68D572B20B9E}" type="presOf" srcId="{1C2AE405-4021-437D-B583-9FD8C4CD1B03}" destId="{85307992-8651-4F45-A2EB-1B51CD42742A}" srcOrd="0" destOrd="0" presId="urn:microsoft.com/office/officeart/2005/8/layout/radial2"/>
    <dgm:cxn modelId="{F4B1E763-4BC9-42BF-ABB1-8F655071E5FB}" type="presOf" srcId="{20E3F7C5-C5BE-450A-883F-BE06DBC069B7}" destId="{16032620-CB64-4129-83FF-C84FFDD823BD}" srcOrd="0" destOrd="0" presId="urn:microsoft.com/office/officeart/2005/8/layout/radial2"/>
    <dgm:cxn modelId="{7DFEE2D8-E882-4307-8850-9B4A92EFF6CA}" srcId="{20E3F7C5-C5BE-450A-883F-BE06DBC069B7}" destId="{FC0A98D0-A70E-48F8-A6F8-091FFA7F9BC7}" srcOrd="1" destOrd="0" parTransId="{837B9C39-9967-42CF-8856-EF60C7283493}" sibTransId="{21D74A83-44A3-48FE-BF82-7BDAC031DDC3}"/>
    <dgm:cxn modelId="{ABA33738-7ECF-4522-808C-E2B800FD573C}" type="presOf" srcId="{E3DD72C0-0462-4570-A110-B82F2B9FD019}" destId="{8D9280B8-2F6E-4B05-B691-C0CCC7EC8E72}" srcOrd="0" destOrd="0" presId="urn:microsoft.com/office/officeart/2005/8/layout/radial2"/>
    <dgm:cxn modelId="{30601E1B-B6A2-4BCF-B780-708620227D4B}" type="presParOf" srcId="{16032620-CB64-4129-83FF-C84FFDD823BD}" destId="{685CDDCC-342A-452D-B5D7-B526A395D331}" srcOrd="0" destOrd="0" presId="urn:microsoft.com/office/officeart/2005/8/layout/radial2"/>
    <dgm:cxn modelId="{523105A5-673B-4D34-A730-CD3536F9B8A4}" type="presParOf" srcId="{685CDDCC-342A-452D-B5D7-B526A395D331}" destId="{1A41D64A-9A61-4E6C-B037-C2C136F961EF}" srcOrd="0" destOrd="0" presId="urn:microsoft.com/office/officeart/2005/8/layout/radial2"/>
    <dgm:cxn modelId="{6B10C6D8-B06F-4035-B384-ABB2F622FA6E}" type="presParOf" srcId="{1A41D64A-9A61-4E6C-B037-C2C136F961EF}" destId="{1CC65135-327D-40EE-B060-FA40604ACC0E}" srcOrd="0" destOrd="0" presId="urn:microsoft.com/office/officeart/2005/8/layout/radial2"/>
    <dgm:cxn modelId="{969A2E64-1C1F-4E0C-B3FC-90B27B87D404}" type="presParOf" srcId="{1A41D64A-9A61-4E6C-B037-C2C136F961EF}" destId="{FC4A169A-B80E-47A4-973C-FDEDEA5523BF}" srcOrd="1" destOrd="0" presId="urn:microsoft.com/office/officeart/2005/8/layout/radial2"/>
    <dgm:cxn modelId="{9A69BACA-D39A-40B4-9EB5-96B8E1AC9F1E}" type="presParOf" srcId="{685CDDCC-342A-452D-B5D7-B526A395D331}" destId="{85307992-8651-4F45-A2EB-1B51CD42742A}" srcOrd="1" destOrd="0" presId="urn:microsoft.com/office/officeart/2005/8/layout/radial2"/>
    <dgm:cxn modelId="{B76820EB-50F1-4720-8CBE-E99FF3F1325F}" type="presParOf" srcId="{685CDDCC-342A-452D-B5D7-B526A395D331}" destId="{7BE09E9F-E7A2-49F3-A8B2-778EDB0E55C5}" srcOrd="2" destOrd="0" presId="urn:microsoft.com/office/officeart/2005/8/layout/radial2"/>
    <dgm:cxn modelId="{730CF6EB-6549-4418-B82D-FB386358E77F}" type="presParOf" srcId="{7BE09E9F-E7A2-49F3-A8B2-778EDB0E55C5}" destId="{8D9280B8-2F6E-4B05-B691-C0CCC7EC8E72}" srcOrd="0" destOrd="0" presId="urn:microsoft.com/office/officeart/2005/8/layout/radial2"/>
    <dgm:cxn modelId="{E7F9478D-B17C-473D-9B3A-728087B0FC79}" type="presParOf" srcId="{7BE09E9F-E7A2-49F3-A8B2-778EDB0E55C5}" destId="{D1D0DC33-0B04-47F0-9B15-F57DF5410CD3}" srcOrd="1" destOrd="0" presId="urn:microsoft.com/office/officeart/2005/8/layout/radial2"/>
    <dgm:cxn modelId="{C8C8EFB1-623E-45F9-BE1D-1A8341CFF14F}" type="presParOf" srcId="{685CDDCC-342A-452D-B5D7-B526A395D331}" destId="{8E579792-9F70-446E-BCDE-AFE8198F205B}" srcOrd="3" destOrd="0" presId="urn:microsoft.com/office/officeart/2005/8/layout/radial2"/>
    <dgm:cxn modelId="{263D0D97-297E-4546-BBF5-299878602088}" type="presParOf" srcId="{685CDDCC-342A-452D-B5D7-B526A395D331}" destId="{EF338D5C-1349-46A2-BA41-BC929763EEBD}" srcOrd="4" destOrd="0" presId="urn:microsoft.com/office/officeart/2005/8/layout/radial2"/>
    <dgm:cxn modelId="{96EDEDE2-9CE4-47B1-9C64-9466197ECB0B}" type="presParOf" srcId="{EF338D5C-1349-46A2-BA41-BC929763EEBD}" destId="{9C9A3C5D-CC79-4DE2-9E3F-1A37ECC1F170}" srcOrd="0" destOrd="0" presId="urn:microsoft.com/office/officeart/2005/8/layout/radial2"/>
    <dgm:cxn modelId="{7E0CBC65-535B-4BA9-9C82-8AA3CFE5D47A}" type="presParOf" srcId="{EF338D5C-1349-46A2-BA41-BC929763EEBD}" destId="{1D8F0B6B-E341-46AD-A38B-373DC08E1ED3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D74080-FDEA-4BB2-82C8-710FDC1557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E9BE7C33-D7DB-4B20-845C-C9EDA3C38367}">
      <dgm:prSet phldrT="[Texto]" custT="1"/>
      <dgm:spPr>
        <a:solidFill>
          <a:schemeClr val="bg2">
            <a:lumMod val="40000"/>
            <a:lumOff val="60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es-MX" sz="2800" b="1" spc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Lineamientos – Pasajes y viáticos</a:t>
          </a:r>
        </a:p>
      </dgm:t>
    </dgm:pt>
    <dgm:pt modelId="{95CCBBB1-B962-4A67-8D6A-445A4AE39D28}" type="parTrans" cxnId="{0FE596B3-109A-4C52-904B-4DD311A88733}">
      <dgm:prSet/>
      <dgm:spPr/>
      <dgm:t>
        <a:bodyPr/>
        <a:lstStyle/>
        <a:p>
          <a:endParaRPr lang="es-MX"/>
        </a:p>
      </dgm:t>
    </dgm:pt>
    <dgm:pt modelId="{7A2FB8B2-3CF5-4EE2-931E-B34E7FC71125}" type="sibTrans" cxnId="{0FE596B3-109A-4C52-904B-4DD311A88733}">
      <dgm:prSet/>
      <dgm:spPr/>
      <dgm:t>
        <a:bodyPr/>
        <a:lstStyle/>
        <a:p>
          <a:endParaRPr lang="es-MX"/>
        </a:p>
      </dgm:t>
    </dgm:pt>
    <dgm:pt modelId="{B141D678-7198-4C9D-A3B7-88A350CAEF4E}">
      <dgm:prSet phldrT="[Texto]" custT="1"/>
      <dgm:spPr>
        <a:solidFill>
          <a:srgbClr val="6D1A42">
            <a:alpha val="10000"/>
          </a:srgbClr>
        </a:solidFill>
        <a:ln>
          <a:solidFill>
            <a:srgbClr val="FFFF00"/>
          </a:solidFill>
        </a:ln>
      </dgm:spPr>
      <dgm:t>
        <a:bodyPr/>
        <a:lstStyle/>
        <a:p>
          <a:pPr algn="just"/>
          <a:r>
            <a:rPr lang="es-MX" sz="2600" b="1" dirty="0" smtClean="0"/>
            <a:t>Planear con anticipación la comisión para realizar los trámites oportunamente</a:t>
          </a:r>
        </a:p>
      </dgm:t>
    </dgm:pt>
    <dgm:pt modelId="{905E72D9-686D-4DDF-8877-BFBE86CB6FB9}" type="parTrans" cxnId="{1C3FE964-9D4C-4F22-8AE7-F52C018C60FC}">
      <dgm:prSet/>
      <dgm:spPr/>
      <dgm:t>
        <a:bodyPr/>
        <a:lstStyle/>
        <a:p>
          <a:endParaRPr lang="es-MX"/>
        </a:p>
      </dgm:t>
    </dgm:pt>
    <dgm:pt modelId="{D32FAE68-EA47-4D99-BCAE-6F1124CA280A}" type="sibTrans" cxnId="{1C3FE964-9D4C-4F22-8AE7-F52C018C60FC}">
      <dgm:prSet/>
      <dgm:spPr/>
      <dgm:t>
        <a:bodyPr/>
        <a:lstStyle/>
        <a:p>
          <a:endParaRPr lang="es-MX"/>
        </a:p>
      </dgm:t>
    </dgm:pt>
    <dgm:pt modelId="{BF41B7D7-1181-4B91-ACF2-6778E67F8751}">
      <dgm:prSet phldrT="[Texto]" custT="1"/>
      <dgm:spPr>
        <a:solidFill>
          <a:srgbClr val="6D1A42">
            <a:alpha val="10000"/>
          </a:srgbClr>
        </a:solidFill>
        <a:ln>
          <a:solidFill>
            <a:srgbClr val="FFFF00"/>
          </a:solidFill>
        </a:ln>
      </dgm:spPr>
      <dgm:t>
        <a:bodyPr/>
        <a:lstStyle/>
        <a:p>
          <a:pPr algn="just"/>
          <a:r>
            <a:rPr lang="es-MX" sz="2600" b="1" dirty="0" smtClean="0"/>
            <a:t>Cubrir con su techo presupuestal y/o sus RAG</a:t>
          </a:r>
        </a:p>
      </dgm:t>
    </dgm:pt>
    <dgm:pt modelId="{98CE4921-91A6-41A1-91B7-B40E58B3EE84}" type="parTrans" cxnId="{5DF0E666-E05E-447A-BCAB-995AA7182924}">
      <dgm:prSet/>
      <dgm:spPr/>
      <dgm:t>
        <a:bodyPr/>
        <a:lstStyle/>
        <a:p>
          <a:endParaRPr lang="es-MX"/>
        </a:p>
      </dgm:t>
    </dgm:pt>
    <dgm:pt modelId="{C7F142D9-72D0-4DBE-88A9-470643C1A98E}" type="sibTrans" cxnId="{5DF0E666-E05E-447A-BCAB-995AA7182924}">
      <dgm:prSet/>
      <dgm:spPr/>
      <dgm:t>
        <a:bodyPr/>
        <a:lstStyle/>
        <a:p>
          <a:endParaRPr lang="es-MX"/>
        </a:p>
      </dgm:t>
    </dgm:pt>
    <dgm:pt modelId="{00715B62-441B-4331-B5F9-3A5C4E1918CB}">
      <dgm:prSet phldrT="[Texto]" custT="1"/>
      <dgm:spPr>
        <a:solidFill>
          <a:srgbClr val="6D1A42">
            <a:alpha val="10000"/>
          </a:srgbClr>
        </a:solidFill>
        <a:ln>
          <a:solidFill>
            <a:srgbClr val="FFFF00"/>
          </a:solidFill>
        </a:ln>
      </dgm:spPr>
      <dgm:t>
        <a:bodyPr/>
        <a:lstStyle/>
        <a:p>
          <a:pPr algn="just"/>
          <a:r>
            <a:rPr lang="es-MX" sz="2600" b="1" dirty="0" smtClean="0"/>
            <a:t>Contar con el fondo revolvente para viáticos</a:t>
          </a:r>
        </a:p>
      </dgm:t>
    </dgm:pt>
    <dgm:pt modelId="{372BE5B1-E612-4EDC-9FE0-07F09526E5E8}" type="parTrans" cxnId="{B6D4D6A2-302B-4F5D-B385-CDA993A23E0B}">
      <dgm:prSet/>
      <dgm:spPr/>
      <dgm:t>
        <a:bodyPr/>
        <a:lstStyle/>
        <a:p>
          <a:endParaRPr lang="es-MX"/>
        </a:p>
      </dgm:t>
    </dgm:pt>
    <dgm:pt modelId="{AA2AFE32-FE24-41EF-AA4E-D5D0F43C75F8}" type="sibTrans" cxnId="{B6D4D6A2-302B-4F5D-B385-CDA993A23E0B}">
      <dgm:prSet/>
      <dgm:spPr/>
      <dgm:t>
        <a:bodyPr/>
        <a:lstStyle/>
        <a:p>
          <a:endParaRPr lang="es-MX"/>
        </a:p>
      </dgm:t>
    </dgm:pt>
    <dgm:pt modelId="{19919A5E-1A08-43DE-8F9F-07F50106E535}">
      <dgm:prSet phldrT="[Texto]" custT="1"/>
      <dgm:spPr>
        <a:solidFill>
          <a:srgbClr val="6D1A42">
            <a:alpha val="10000"/>
          </a:srgbClr>
        </a:solidFill>
        <a:ln>
          <a:solidFill>
            <a:srgbClr val="FFFF00"/>
          </a:solidFill>
        </a:ln>
      </dgm:spPr>
      <dgm:t>
        <a:bodyPr/>
        <a:lstStyle/>
        <a:p>
          <a:pPr algn="just"/>
          <a:r>
            <a:rPr lang="es-MX" sz="2600" b="1" dirty="0" smtClean="0"/>
            <a:t>Respetar las cuotas vigentes</a:t>
          </a:r>
        </a:p>
      </dgm:t>
    </dgm:pt>
    <dgm:pt modelId="{291D6702-3E16-4644-A8DC-6AD72E3CC309}" type="parTrans" cxnId="{CED27FC3-ACF0-4DD8-84FD-DC4F3FC81FC3}">
      <dgm:prSet/>
      <dgm:spPr/>
      <dgm:t>
        <a:bodyPr/>
        <a:lstStyle/>
        <a:p>
          <a:endParaRPr lang="es-MX"/>
        </a:p>
      </dgm:t>
    </dgm:pt>
    <dgm:pt modelId="{64AF4459-08F1-4592-B277-6E2D705AA396}" type="sibTrans" cxnId="{CED27FC3-ACF0-4DD8-84FD-DC4F3FC81FC3}">
      <dgm:prSet/>
      <dgm:spPr/>
      <dgm:t>
        <a:bodyPr/>
        <a:lstStyle/>
        <a:p>
          <a:endParaRPr lang="es-MX"/>
        </a:p>
      </dgm:t>
    </dgm:pt>
    <dgm:pt modelId="{069E47DA-0553-4BA9-878C-D82A0D93BE6F}">
      <dgm:prSet phldrT="[Texto]" custT="1"/>
      <dgm:spPr>
        <a:solidFill>
          <a:srgbClr val="6D1A42">
            <a:alpha val="10000"/>
          </a:srgbClr>
        </a:solidFill>
        <a:ln>
          <a:solidFill>
            <a:srgbClr val="FFFF00"/>
          </a:solidFill>
        </a:ln>
      </dgm:spPr>
      <dgm:t>
        <a:bodyPr/>
        <a:lstStyle/>
        <a:p>
          <a:pPr algn="just"/>
          <a:r>
            <a:rPr lang="es-MX" sz="2600" b="1" dirty="0" smtClean="0"/>
            <a:t>Comprobarse  al menos el 80% de las erogaciones con documentos que reúnan las requisitos fiscales</a:t>
          </a:r>
        </a:p>
      </dgm:t>
    </dgm:pt>
    <dgm:pt modelId="{51188489-E57C-4EDD-8082-2BC7315EDA90}" type="parTrans" cxnId="{B030E1EC-24C0-474C-AC4F-C4B6960404E3}">
      <dgm:prSet/>
      <dgm:spPr/>
      <dgm:t>
        <a:bodyPr/>
        <a:lstStyle/>
        <a:p>
          <a:endParaRPr lang="es-MX"/>
        </a:p>
      </dgm:t>
    </dgm:pt>
    <dgm:pt modelId="{D49BD9D3-5252-4097-AA51-3F841D40C6D9}" type="sibTrans" cxnId="{B030E1EC-24C0-474C-AC4F-C4B6960404E3}">
      <dgm:prSet/>
      <dgm:spPr/>
      <dgm:t>
        <a:bodyPr/>
        <a:lstStyle/>
        <a:p>
          <a:endParaRPr lang="es-MX"/>
        </a:p>
      </dgm:t>
    </dgm:pt>
    <dgm:pt modelId="{9CFF33DA-9016-4027-BFB8-0DC815356A7F}" type="pres">
      <dgm:prSet presAssocID="{B8D74080-FDEA-4BB2-82C8-710FDC1557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A933DD3-03A8-41A4-9E22-D63E6B0E25E5}" type="pres">
      <dgm:prSet presAssocID="{E9BE7C33-D7DB-4B20-845C-C9EDA3C38367}" presName="parentText" presStyleLbl="node1" presStyleIdx="0" presStyleCnt="1" custScaleY="65700" custLinFactNeighborY="-7660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8A32E2-4429-4235-8B5C-69A1FC646991}" type="pres">
      <dgm:prSet presAssocID="{E9BE7C33-D7DB-4B20-845C-C9EDA3C38367}" presName="childText" presStyleLbl="revTx" presStyleIdx="0" presStyleCnt="1" custScaleY="113361" custLinFactNeighborY="-192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65CC1BF-3E08-4C14-A1C0-C836657163E9}" type="presOf" srcId="{00715B62-441B-4331-B5F9-3A5C4E1918CB}" destId="{868A32E2-4429-4235-8B5C-69A1FC646991}" srcOrd="0" destOrd="2" presId="urn:microsoft.com/office/officeart/2005/8/layout/vList2"/>
    <dgm:cxn modelId="{0FE596B3-109A-4C52-904B-4DD311A88733}" srcId="{B8D74080-FDEA-4BB2-82C8-710FDC15570C}" destId="{E9BE7C33-D7DB-4B20-845C-C9EDA3C38367}" srcOrd="0" destOrd="0" parTransId="{95CCBBB1-B962-4A67-8D6A-445A4AE39D28}" sibTransId="{7A2FB8B2-3CF5-4EE2-931E-B34E7FC71125}"/>
    <dgm:cxn modelId="{B030E1EC-24C0-474C-AC4F-C4B6960404E3}" srcId="{E9BE7C33-D7DB-4B20-845C-C9EDA3C38367}" destId="{069E47DA-0553-4BA9-878C-D82A0D93BE6F}" srcOrd="4" destOrd="0" parTransId="{51188489-E57C-4EDD-8082-2BC7315EDA90}" sibTransId="{D49BD9D3-5252-4097-AA51-3F841D40C6D9}"/>
    <dgm:cxn modelId="{DC9FE53D-325E-4156-AB2F-9D8EAC64DB3F}" type="presOf" srcId="{069E47DA-0553-4BA9-878C-D82A0D93BE6F}" destId="{868A32E2-4429-4235-8B5C-69A1FC646991}" srcOrd="0" destOrd="4" presId="urn:microsoft.com/office/officeart/2005/8/layout/vList2"/>
    <dgm:cxn modelId="{B4023EF9-861D-4A6A-903F-537F458D8A64}" type="presOf" srcId="{19919A5E-1A08-43DE-8F9F-07F50106E535}" destId="{868A32E2-4429-4235-8B5C-69A1FC646991}" srcOrd="0" destOrd="3" presId="urn:microsoft.com/office/officeart/2005/8/layout/vList2"/>
    <dgm:cxn modelId="{8F8765ED-CBAD-40DD-B62B-ABEE61C8B316}" type="presOf" srcId="{BF41B7D7-1181-4B91-ACF2-6778E67F8751}" destId="{868A32E2-4429-4235-8B5C-69A1FC646991}" srcOrd="0" destOrd="1" presId="urn:microsoft.com/office/officeart/2005/8/layout/vList2"/>
    <dgm:cxn modelId="{AF5159C1-950C-4C1E-80F6-3C3464BE3A6B}" type="presOf" srcId="{B141D678-7198-4C9D-A3B7-88A350CAEF4E}" destId="{868A32E2-4429-4235-8B5C-69A1FC646991}" srcOrd="0" destOrd="0" presId="urn:microsoft.com/office/officeart/2005/8/layout/vList2"/>
    <dgm:cxn modelId="{1C3FE964-9D4C-4F22-8AE7-F52C018C60FC}" srcId="{E9BE7C33-D7DB-4B20-845C-C9EDA3C38367}" destId="{B141D678-7198-4C9D-A3B7-88A350CAEF4E}" srcOrd="0" destOrd="0" parTransId="{905E72D9-686D-4DDF-8877-BFBE86CB6FB9}" sibTransId="{D32FAE68-EA47-4D99-BCAE-6F1124CA280A}"/>
    <dgm:cxn modelId="{A4A9250E-9CFB-408D-B749-B5C13A55F19B}" type="presOf" srcId="{E9BE7C33-D7DB-4B20-845C-C9EDA3C38367}" destId="{8A933DD3-03A8-41A4-9E22-D63E6B0E25E5}" srcOrd="0" destOrd="0" presId="urn:microsoft.com/office/officeart/2005/8/layout/vList2"/>
    <dgm:cxn modelId="{5DF0E666-E05E-447A-BCAB-995AA7182924}" srcId="{E9BE7C33-D7DB-4B20-845C-C9EDA3C38367}" destId="{BF41B7D7-1181-4B91-ACF2-6778E67F8751}" srcOrd="1" destOrd="0" parTransId="{98CE4921-91A6-41A1-91B7-B40E58B3EE84}" sibTransId="{C7F142D9-72D0-4DBE-88A9-470643C1A98E}"/>
    <dgm:cxn modelId="{CD8893C1-A4A0-4E6E-A982-9D02FD5D10D9}" type="presOf" srcId="{B8D74080-FDEA-4BB2-82C8-710FDC15570C}" destId="{9CFF33DA-9016-4027-BFB8-0DC815356A7F}" srcOrd="0" destOrd="0" presId="urn:microsoft.com/office/officeart/2005/8/layout/vList2"/>
    <dgm:cxn modelId="{CED27FC3-ACF0-4DD8-84FD-DC4F3FC81FC3}" srcId="{E9BE7C33-D7DB-4B20-845C-C9EDA3C38367}" destId="{19919A5E-1A08-43DE-8F9F-07F50106E535}" srcOrd="3" destOrd="0" parTransId="{291D6702-3E16-4644-A8DC-6AD72E3CC309}" sibTransId="{64AF4459-08F1-4592-B277-6E2D705AA396}"/>
    <dgm:cxn modelId="{B6D4D6A2-302B-4F5D-B385-CDA993A23E0B}" srcId="{E9BE7C33-D7DB-4B20-845C-C9EDA3C38367}" destId="{00715B62-441B-4331-B5F9-3A5C4E1918CB}" srcOrd="2" destOrd="0" parTransId="{372BE5B1-E612-4EDC-9FE0-07F09526E5E8}" sibTransId="{AA2AFE32-FE24-41EF-AA4E-D5D0F43C75F8}"/>
    <dgm:cxn modelId="{EACACC21-C971-4A00-8F9A-F212277C5AA7}" type="presParOf" srcId="{9CFF33DA-9016-4027-BFB8-0DC815356A7F}" destId="{8A933DD3-03A8-41A4-9E22-D63E6B0E25E5}" srcOrd="0" destOrd="0" presId="urn:microsoft.com/office/officeart/2005/8/layout/vList2"/>
    <dgm:cxn modelId="{C9B01EBA-21DC-4A4E-92F6-2A7282F6AD99}" type="presParOf" srcId="{9CFF33DA-9016-4027-BFB8-0DC815356A7F}" destId="{868A32E2-4429-4235-8B5C-69A1FC64699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D74080-FDEA-4BB2-82C8-710FDC15570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141D678-7198-4C9D-A3B7-88A350CAEF4E}">
      <dgm:prSet phldrT="[Texto]" custT="1"/>
      <dgm:spPr>
        <a:solidFill>
          <a:srgbClr val="6D1A42">
            <a:alpha val="10000"/>
          </a:srgbClr>
        </a:solidFill>
        <a:ln>
          <a:solidFill>
            <a:srgbClr val="FFFF00"/>
          </a:solidFill>
        </a:ln>
      </dgm:spPr>
      <dgm:t>
        <a:bodyPr/>
        <a:lstStyle/>
        <a:p>
          <a:pPr algn="just"/>
          <a:r>
            <a:rPr lang="es-MX" sz="2800" dirty="0" smtClean="0"/>
            <a:t>Los cargos por cambios o cancelaciones se reportan bajo la responsabilidad del Titular que hubiere autorizado el movimiento</a:t>
          </a:r>
          <a:endParaRPr lang="es-MX" sz="2800" b="1" dirty="0" smtClean="0"/>
        </a:p>
      </dgm:t>
    </dgm:pt>
    <dgm:pt modelId="{905E72D9-686D-4DDF-8877-BFBE86CB6FB9}" type="parTrans" cxnId="{1C3FE964-9D4C-4F22-8AE7-F52C018C60FC}">
      <dgm:prSet/>
      <dgm:spPr/>
      <dgm:t>
        <a:bodyPr/>
        <a:lstStyle/>
        <a:p>
          <a:endParaRPr lang="es-MX"/>
        </a:p>
      </dgm:t>
    </dgm:pt>
    <dgm:pt modelId="{D32FAE68-EA47-4D99-BCAE-6F1124CA280A}" type="sibTrans" cxnId="{1C3FE964-9D4C-4F22-8AE7-F52C018C60FC}">
      <dgm:prSet/>
      <dgm:spPr/>
      <dgm:t>
        <a:bodyPr/>
        <a:lstStyle/>
        <a:p>
          <a:endParaRPr lang="es-MX"/>
        </a:p>
      </dgm:t>
    </dgm:pt>
    <dgm:pt modelId="{FF41125D-F65E-4A4D-9376-085A5D6E58BE}">
      <dgm:prSet custT="1"/>
      <dgm:spPr/>
      <dgm:t>
        <a:bodyPr/>
        <a:lstStyle/>
        <a:p>
          <a:pPr algn="just"/>
          <a:r>
            <a:rPr lang="es-MX" sz="2800" dirty="0" smtClean="0"/>
            <a:t>Es responsabilidad de la UR la guarda y custodia de los informes y documentación probatoria, integrando un expediente</a:t>
          </a:r>
        </a:p>
      </dgm:t>
    </dgm:pt>
    <dgm:pt modelId="{54A1EF94-CB0C-46D4-8054-1DE704955EA0}" type="parTrans" cxnId="{E024852B-838A-4F41-AC7E-6617D76BF526}">
      <dgm:prSet/>
      <dgm:spPr/>
      <dgm:t>
        <a:bodyPr/>
        <a:lstStyle/>
        <a:p>
          <a:endParaRPr lang="es-MX"/>
        </a:p>
      </dgm:t>
    </dgm:pt>
    <dgm:pt modelId="{3F686CEA-2121-4A82-8EEE-F09DEDC9A750}" type="sibTrans" cxnId="{E024852B-838A-4F41-AC7E-6617D76BF526}">
      <dgm:prSet/>
      <dgm:spPr/>
      <dgm:t>
        <a:bodyPr/>
        <a:lstStyle/>
        <a:p>
          <a:endParaRPr lang="es-MX"/>
        </a:p>
      </dgm:t>
    </dgm:pt>
    <dgm:pt modelId="{4226DFA9-8AD4-4505-8FC0-2C0BB618478C}">
      <dgm:prSet custT="1"/>
      <dgm:spPr/>
      <dgm:t>
        <a:bodyPr/>
        <a:lstStyle/>
        <a:p>
          <a:pPr algn="just"/>
          <a:r>
            <a:rPr lang="es-MX" sz="2800" dirty="0" smtClean="0"/>
            <a:t>Duración máxima de las comisiones por funcionario: nacionales 24 días naturales, internacionales 20 días naturales. Máximo anual: 48 días naturales.</a:t>
          </a:r>
        </a:p>
      </dgm:t>
    </dgm:pt>
    <dgm:pt modelId="{D5254123-FFF8-4B31-9BBF-0264D23F4A91}" type="parTrans" cxnId="{B80D8810-F69E-49BA-A4DC-545052907C79}">
      <dgm:prSet/>
      <dgm:spPr/>
      <dgm:t>
        <a:bodyPr/>
        <a:lstStyle/>
        <a:p>
          <a:endParaRPr lang="es-MX"/>
        </a:p>
      </dgm:t>
    </dgm:pt>
    <dgm:pt modelId="{6126B120-D9A9-4E08-8D40-2D0C22E1DA92}" type="sibTrans" cxnId="{B80D8810-F69E-49BA-A4DC-545052907C79}">
      <dgm:prSet/>
      <dgm:spPr/>
      <dgm:t>
        <a:bodyPr/>
        <a:lstStyle/>
        <a:p>
          <a:endParaRPr lang="es-MX"/>
        </a:p>
      </dgm:t>
    </dgm:pt>
    <dgm:pt modelId="{E9BE7C33-D7DB-4B20-845C-C9EDA3C38367}">
      <dgm:prSet phldrT="[Texto]" custT="1"/>
      <dgm:spPr>
        <a:noFill/>
        <a:ln>
          <a:solidFill>
            <a:schemeClr val="accent1"/>
          </a:solidFill>
        </a:ln>
      </dgm:spPr>
      <dgm:t>
        <a:bodyPr/>
        <a:lstStyle/>
        <a:p>
          <a:pPr algn="ctr"/>
          <a:endParaRPr lang="es-MX" sz="2800" b="1" spc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2FB8B2-3CF5-4EE2-931E-B34E7FC71125}" type="sibTrans" cxnId="{0FE596B3-109A-4C52-904B-4DD311A88733}">
      <dgm:prSet/>
      <dgm:spPr/>
      <dgm:t>
        <a:bodyPr/>
        <a:lstStyle/>
        <a:p>
          <a:endParaRPr lang="es-MX"/>
        </a:p>
      </dgm:t>
    </dgm:pt>
    <dgm:pt modelId="{95CCBBB1-B962-4A67-8D6A-445A4AE39D28}" type="parTrans" cxnId="{0FE596B3-109A-4C52-904B-4DD311A88733}">
      <dgm:prSet/>
      <dgm:spPr/>
      <dgm:t>
        <a:bodyPr/>
        <a:lstStyle/>
        <a:p>
          <a:endParaRPr lang="es-MX"/>
        </a:p>
      </dgm:t>
    </dgm:pt>
    <dgm:pt modelId="{9CFF33DA-9016-4027-BFB8-0DC815356A7F}" type="pres">
      <dgm:prSet presAssocID="{B8D74080-FDEA-4BB2-82C8-710FDC15570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8A933DD3-03A8-41A4-9E22-D63E6B0E25E5}" type="pres">
      <dgm:prSet presAssocID="{E9BE7C33-D7DB-4B20-845C-C9EDA3C38367}" presName="parentText" presStyleLbl="node1" presStyleIdx="0" presStyleCnt="1" custScaleY="89344" custLinFactNeighborX="3147" custLinFactNeighborY="-1626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8A32E2-4429-4235-8B5C-69A1FC646991}" type="pres">
      <dgm:prSet presAssocID="{E9BE7C33-D7DB-4B20-845C-C9EDA3C38367}" presName="childText" presStyleLbl="revTx" presStyleIdx="0" presStyleCnt="1" custScaleY="117200" custLinFactNeighborY="-19238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024852B-838A-4F41-AC7E-6617D76BF526}" srcId="{E9BE7C33-D7DB-4B20-845C-C9EDA3C38367}" destId="{FF41125D-F65E-4A4D-9376-085A5D6E58BE}" srcOrd="1" destOrd="0" parTransId="{54A1EF94-CB0C-46D4-8054-1DE704955EA0}" sibTransId="{3F686CEA-2121-4A82-8EEE-F09DEDC9A750}"/>
    <dgm:cxn modelId="{0FE596B3-109A-4C52-904B-4DD311A88733}" srcId="{B8D74080-FDEA-4BB2-82C8-710FDC15570C}" destId="{E9BE7C33-D7DB-4B20-845C-C9EDA3C38367}" srcOrd="0" destOrd="0" parTransId="{95CCBBB1-B962-4A67-8D6A-445A4AE39D28}" sibTransId="{7A2FB8B2-3CF5-4EE2-931E-B34E7FC71125}"/>
    <dgm:cxn modelId="{B80D8810-F69E-49BA-A4DC-545052907C79}" srcId="{E9BE7C33-D7DB-4B20-845C-C9EDA3C38367}" destId="{4226DFA9-8AD4-4505-8FC0-2C0BB618478C}" srcOrd="2" destOrd="0" parTransId="{D5254123-FFF8-4B31-9BBF-0264D23F4A91}" sibTransId="{6126B120-D9A9-4E08-8D40-2D0C22E1DA92}"/>
    <dgm:cxn modelId="{F0A13970-7D3E-4C8D-A3B3-71E7DA4EE7E2}" type="presOf" srcId="{4226DFA9-8AD4-4505-8FC0-2C0BB618478C}" destId="{868A32E2-4429-4235-8B5C-69A1FC646991}" srcOrd="0" destOrd="2" presId="urn:microsoft.com/office/officeart/2005/8/layout/vList2"/>
    <dgm:cxn modelId="{E8D37676-D0E9-4D43-81C7-F08E95A15B28}" type="presOf" srcId="{B8D74080-FDEA-4BB2-82C8-710FDC15570C}" destId="{9CFF33DA-9016-4027-BFB8-0DC815356A7F}" srcOrd="0" destOrd="0" presId="urn:microsoft.com/office/officeart/2005/8/layout/vList2"/>
    <dgm:cxn modelId="{B9A2FA4F-2291-48F1-9FF0-5054B4538FBA}" type="presOf" srcId="{E9BE7C33-D7DB-4B20-845C-C9EDA3C38367}" destId="{8A933DD3-03A8-41A4-9E22-D63E6B0E25E5}" srcOrd="0" destOrd="0" presId="urn:microsoft.com/office/officeart/2005/8/layout/vList2"/>
    <dgm:cxn modelId="{1C3FE964-9D4C-4F22-8AE7-F52C018C60FC}" srcId="{E9BE7C33-D7DB-4B20-845C-C9EDA3C38367}" destId="{B141D678-7198-4C9D-A3B7-88A350CAEF4E}" srcOrd="0" destOrd="0" parTransId="{905E72D9-686D-4DDF-8877-BFBE86CB6FB9}" sibTransId="{D32FAE68-EA47-4D99-BCAE-6F1124CA280A}"/>
    <dgm:cxn modelId="{2CE8962A-C7E6-4AEB-A1AE-768208136529}" type="presOf" srcId="{B141D678-7198-4C9D-A3B7-88A350CAEF4E}" destId="{868A32E2-4429-4235-8B5C-69A1FC646991}" srcOrd="0" destOrd="0" presId="urn:microsoft.com/office/officeart/2005/8/layout/vList2"/>
    <dgm:cxn modelId="{8C4A54CD-99D5-4EF4-A9A0-9634CE8A1621}" type="presOf" srcId="{FF41125D-F65E-4A4D-9376-085A5D6E58BE}" destId="{868A32E2-4429-4235-8B5C-69A1FC646991}" srcOrd="0" destOrd="1" presId="urn:microsoft.com/office/officeart/2005/8/layout/vList2"/>
    <dgm:cxn modelId="{C6B96600-E3F5-4F00-AC87-808F5552DA15}" type="presParOf" srcId="{9CFF33DA-9016-4027-BFB8-0DC815356A7F}" destId="{8A933DD3-03A8-41A4-9E22-D63E6B0E25E5}" srcOrd="0" destOrd="0" presId="urn:microsoft.com/office/officeart/2005/8/layout/vList2"/>
    <dgm:cxn modelId="{C842FBAF-0821-42B0-8BF8-257164C840E7}" type="presParOf" srcId="{9CFF33DA-9016-4027-BFB8-0DC815356A7F}" destId="{868A32E2-4429-4235-8B5C-69A1FC64699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913B35-9474-4273-B45A-FFF4FEBF45F4}" type="doc">
      <dgm:prSet loTypeId="urn:microsoft.com/office/officeart/2005/8/layout/vList5" loCatId="list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129EA16B-B056-41B5-9CEA-C327EE8A0F2C}">
      <dgm:prSet phldrT="[Texto]" custT="1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  <a:latin typeface="Franklin Gothic Book" pitchFamily="34" charset="0"/>
            </a:rPr>
            <a:t>22105</a:t>
          </a:r>
          <a:endParaRPr lang="es-MX" sz="20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0A7E7522-552B-4D80-9F5D-432414D6ECC2}" type="parTrans" cxnId="{1968128A-6BED-493F-AC73-45CF51A96BB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AA5FCC55-980D-4789-93D8-38AA5C5713D0}" type="sibTrans" cxnId="{1968128A-6BED-493F-AC73-45CF51A96BB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6F23D83D-5826-40EB-91A3-ECEAD023A522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26107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54D1F2F9-ED5E-4068-8503-C0A566D770A0}" type="parTrans" cxnId="{A8624FBD-218D-4BED-AD09-04679EFDCA0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CF8DBFD0-5982-4D0E-B18F-2D2D5AD295D5}" type="sibTrans" cxnId="{A8624FBD-218D-4BED-AD09-04679EFDCA0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400FD929-C7C3-405D-BAB4-61604465C678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26106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D552C683-E930-4E60-BED0-5B29ADBE6133}" type="parTrans" cxnId="{BBE3187C-7204-4E0F-80A5-806A215C848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2380A7EA-9A20-48AB-AEDE-40F72C838741}" type="sibTrans" cxnId="{BBE3187C-7204-4E0F-80A5-806A215C848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080B7F50-8F23-4A0F-8C87-81E9E3A8FB17}">
      <dgm:prSet phldrT="[Texto]" custT="1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  <a:latin typeface="Franklin Gothic Book" pitchFamily="34" charset="0"/>
            </a:rPr>
            <a:t>28201</a:t>
          </a:r>
          <a:endParaRPr lang="es-MX" sz="20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63577C80-83F9-4B54-A118-4272393E3E1B}" type="parTrans" cxnId="{61154498-9C96-4808-B70D-ED7A55A65F5A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F96E5489-958E-4C14-88E2-50ED9930C39D}" type="sibTrans" cxnId="{61154498-9C96-4808-B70D-ED7A55A65F5A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4C130831-66FD-4D4E-BEA9-34BCDB8EF07E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35702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C7186F39-0EC1-4A0E-A3E3-1888587076B4}" type="parTrans" cxnId="{052B0E7A-840A-4241-B293-5ADE81B38C89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45DF23ED-3051-479A-9DD8-3DDBA65B4CBB}" type="sibTrans" cxnId="{052B0E7A-840A-4241-B293-5ADE81B38C89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A6EC40C4-F926-4BB7-ADCD-10F80A432D1D}">
      <dgm:prSet phldrT="[Texto]" custT="1"/>
      <dgm:spPr>
        <a:noFill/>
      </dgm:spPr>
      <dgm:t>
        <a:bodyPr/>
        <a:lstStyle/>
        <a:p>
          <a:r>
            <a:rPr lang="es-MX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rPr>
            <a:t>Productos alimenticios para la población en caso de desastres naturales</a:t>
          </a:r>
          <a:endParaRPr lang="es-MX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Book" pitchFamily="34" charset="0"/>
          </a:endParaRPr>
        </a:p>
      </dgm:t>
    </dgm:pt>
    <dgm:pt modelId="{59DC6C17-A373-4372-BB5B-A9CA3648F0B0}" type="parTrans" cxnId="{35B6C5D3-4A58-4954-8D7C-EA719BBF20E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D9290556-459A-47B7-B87E-E53BDF1BBC5F}" type="sibTrans" cxnId="{35B6C5D3-4A58-4954-8D7C-EA719BBF20E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36203FBA-F4A7-475D-BDE8-3DC071404CF0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1800" dirty="0" err="1" smtClean="0">
              <a:solidFill>
                <a:schemeClr val="bg1"/>
              </a:solidFill>
              <a:latin typeface="Franklin Gothic Book" pitchFamily="34" charset="0"/>
            </a:rPr>
            <a:t>Pidiregas</a:t>
          </a:r>
          <a:r>
            <a:rPr lang="es-MX" sz="1800" dirty="0" smtClean="0">
              <a:solidFill>
                <a:schemeClr val="bg1"/>
              </a:solidFill>
              <a:latin typeface="Franklin Gothic Book" pitchFamily="34" charset="0"/>
            </a:rPr>
            <a:t> cargos variables</a:t>
          </a:r>
          <a:endParaRPr lang="es-MX" sz="18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83BA749A-BADD-42BA-9DF1-6334FB712881}" type="parTrans" cxnId="{3EABB351-9527-46A3-B234-193556899E5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975CD436-656E-431B-9F77-530A7792C36B}" type="sibTrans" cxnId="{3EABB351-9527-46A3-B234-193556899E5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F86940FD-1D56-4063-BE07-D950625C6801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1800" dirty="0" smtClean="0">
              <a:solidFill>
                <a:schemeClr val="bg1"/>
              </a:solidFill>
              <a:latin typeface="Franklin Gothic Book" pitchFamily="34" charset="0"/>
            </a:rPr>
            <a:t>Combustibles nacionales para plantas productivas</a:t>
          </a:r>
          <a:endParaRPr lang="es-MX" sz="18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7428DC55-0AA2-4450-89D4-A53D81C570F4}" type="parTrans" cxnId="{38F558C7-0899-4D75-85B4-2AF31C8CF565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DCBF78FA-93E7-4492-B318-90F1ED45FB83}" type="sibTrans" cxnId="{38F558C7-0899-4D75-85B4-2AF31C8CF565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1BBA91CA-A532-4164-ABB9-09CE9920CAD4}">
      <dgm:prSet phldrT="[Texto]" custT="1"/>
      <dgm:spPr>
        <a:noFill/>
      </dgm:spPr>
      <dgm:t>
        <a:bodyPr/>
        <a:lstStyle/>
        <a:p>
          <a:r>
            <a:rPr lang="es-MX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rPr>
            <a:t>Materiales de seguridad pública</a:t>
          </a:r>
          <a:endParaRPr lang="es-MX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Book" pitchFamily="34" charset="0"/>
          </a:endParaRPr>
        </a:p>
      </dgm:t>
    </dgm:pt>
    <dgm:pt modelId="{60E736A8-3522-48EB-9CF2-2B84FD71C720}" type="parTrans" cxnId="{03985990-5F46-4C8D-AE07-D40E11DDEA48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31F6885F-A588-49F1-8C68-BAB30EFCC27E}" type="sibTrans" cxnId="{03985990-5F46-4C8D-AE07-D40E11DDEA48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F7596C36-90A3-47CA-9DEE-2895CDCB234D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MX" sz="1800" dirty="0" smtClean="0">
              <a:solidFill>
                <a:schemeClr val="bg1"/>
              </a:solidFill>
              <a:latin typeface="Franklin Gothic Book" pitchFamily="34" charset="0"/>
            </a:rPr>
            <a:t>Mantenimiento y conservación de plantas e instalaciones productivas</a:t>
          </a:r>
          <a:endParaRPr lang="es-MX" sz="18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A26301E9-ED7E-4419-9BF0-1AF5CC7C298F}" type="parTrans" cxnId="{7A36B671-6F27-4127-AEF6-F29CF5928BAB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A530E13C-ABAE-4143-8086-37F1B08B4B62}" type="sibTrans" cxnId="{7A36B671-6F27-4127-AEF6-F29CF5928BAB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78A4FEC1-6CBA-4A80-84ED-BA6D59C8F1D9}">
      <dgm:prSet phldrT="[Texto]" custT="1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  <a:latin typeface="Franklin Gothic Book" pitchFamily="34" charset="0"/>
            </a:rPr>
            <a:t>23902</a:t>
          </a:r>
          <a:endParaRPr lang="es-MX" sz="20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4478658C-0F80-43B7-AE34-572B7BAC64B8}" type="parTrans" cxnId="{E72BF6EA-8A33-4FEE-AFB4-3759E87B514D}">
      <dgm:prSet/>
      <dgm:spPr/>
      <dgm:t>
        <a:bodyPr/>
        <a:lstStyle/>
        <a:p>
          <a:endParaRPr lang="es-MX"/>
        </a:p>
      </dgm:t>
    </dgm:pt>
    <dgm:pt modelId="{EB6AB31A-0968-4ECB-AE77-6E8A27184DF0}" type="sibTrans" cxnId="{E72BF6EA-8A33-4FEE-AFB4-3759E87B514D}">
      <dgm:prSet/>
      <dgm:spPr/>
      <dgm:t>
        <a:bodyPr/>
        <a:lstStyle/>
        <a:p>
          <a:endParaRPr lang="es-MX"/>
        </a:p>
      </dgm:t>
    </dgm:pt>
    <dgm:pt modelId="{A2960305-E372-40AF-9156-98B799E743A5}">
      <dgm:prSet phldrT="[Texto]" custT="1"/>
      <dgm:spPr>
        <a:noFill/>
      </dgm:spPr>
      <dgm:t>
        <a:bodyPr/>
        <a:lstStyle/>
        <a:p>
          <a:r>
            <a:rPr lang="es-MX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rPr>
            <a:t>Petróleo, gas y sus derivados adquiridos como materia prima</a:t>
          </a:r>
          <a:endParaRPr lang="es-MX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Book" pitchFamily="34" charset="0"/>
          </a:endParaRPr>
        </a:p>
      </dgm:t>
    </dgm:pt>
    <dgm:pt modelId="{000F8191-9282-4931-9856-81C8C51BA8C9}" type="parTrans" cxnId="{64E45353-BD24-4783-B5DE-BDE8FCAB5ECE}">
      <dgm:prSet/>
      <dgm:spPr/>
      <dgm:t>
        <a:bodyPr/>
        <a:lstStyle/>
        <a:p>
          <a:endParaRPr lang="es-MX"/>
        </a:p>
      </dgm:t>
    </dgm:pt>
    <dgm:pt modelId="{7082ED3F-B42E-4C12-9069-F45A77BA5855}" type="sibTrans" cxnId="{64E45353-BD24-4783-B5DE-BDE8FCAB5ECE}">
      <dgm:prSet/>
      <dgm:spPr/>
      <dgm:t>
        <a:bodyPr/>
        <a:lstStyle/>
        <a:p>
          <a:endParaRPr lang="es-MX"/>
        </a:p>
      </dgm:t>
    </dgm:pt>
    <dgm:pt modelId="{6D6D9C15-EAF3-4B93-BAF3-500449B87FF5}" type="pres">
      <dgm:prSet presAssocID="{BC913B35-9474-4273-B45A-FFF4FEBF45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2959308-A2D7-45BD-B9EC-877486B92ED5}" type="pres">
      <dgm:prSet presAssocID="{129EA16B-B056-41B5-9CEA-C327EE8A0F2C}" presName="linNode" presStyleCnt="0"/>
      <dgm:spPr/>
    </dgm:pt>
    <dgm:pt modelId="{96F457F4-271D-405D-A329-246004174071}" type="pres">
      <dgm:prSet presAssocID="{129EA16B-B056-41B5-9CEA-C327EE8A0F2C}" presName="parentText" presStyleLbl="node1" presStyleIdx="0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C2994F-2F11-48C7-9978-C8F4E1F95ACF}" type="pres">
      <dgm:prSet presAssocID="{129EA16B-B056-41B5-9CEA-C327EE8A0F2C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E7802E-C170-409B-80CE-FC60A45F4E32}" type="pres">
      <dgm:prSet presAssocID="{AA5FCC55-980D-4789-93D8-38AA5C5713D0}" presName="sp" presStyleCnt="0"/>
      <dgm:spPr/>
    </dgm:pt>
    <dgm:pt modelId="{42A2A456-3834-4FC4-A196-204510EA55C8}" type="pres">
      <dgm:prSet presAssocID="{400FD929-C7C3-405D-BAB4-61604465C678}" presName="linNode" presStyleCnt="0"/>
      <dgm:spPr/>
    </dgm:pt>
    <dgm:pt modelId="{42C82E23-EE6E-4F7E-8960-E82384A30ACC}" type="pres">
      <dgm:prSet presAssocID="{400FD929-C7C3-405D-BAB4-61604465C678}" presName="parentText" presStyleLbl="node1" presStyleIdx="1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44D4CC-01D5-4134-BAE2-2744FB8FB181}" type="pres">
      <dgm:prSet presAssocID="{400FD929-C7C3-405D-BAB4-61604465C678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E42060-FFD2-4916-BF51-BC1678AAF641}" type="pres">
      <dgm:prSet presAssocID="{2380A7EA-9A20-48AB-AEDE-40F72C838741}" presName="sp" presStyleCnt="0"/>
      <dgm:spPr/>
    </dgm:pt>
    <dgm:pt modelId="{1963FA97-1E90-4F51-B48C-A7BB78EB7995}" type="pres">
      <dgm:prSet presAssocID="{78A4FEC1-6CBA-4A80-84ED-BA6D59C8F1D9}" presName="linNode" presStyleCnt="0"/>
      <dgm:spPr/>
    </dgm:pt>
    <dgm:pt modelId="{8DC70AD1-8777-4F5D-AD16-7399DE92C138}" type="pres">
      <dgm:prSet presAssocID="{78A4FEC1-6CBA-4A80-84ED-BA6D59C8F1D9}" presName="parentText" presStyleLbl="node1" presStyleIdx="2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5E2823-D89F-4DAF-913D-8C2261A0444A}" type="pres">
      <dgm:prSet presAssocID="{78A4FEC1-6CBA-4A80-84ED-BA6D59C8F1D9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5D6DE5F-1D0E-4590-975D-4EF5B5171174}" type="pres">
      <dgm:prSet presAssocID="{EB6AB31A-0968-4ECB-AE77-6E8A27184DF0}" presName="sp" presStyleCnt="0"/>
      <dgm:spPr/>
    </dgm:pt>
    <dgm:pt modelId="{1E1A0C3B-1A6F-452F-8DBF-B9F5D1D40382}" type="pres">
      <dgm:prSet presAssocID="{6F23D83D-5826-40EB-91A3-ECEAD023A522}" presName="linNode" presStyleCnt="0"/>
      <dgm:spPr/>
    </dgm:pt>
    <dgm:pt modelId="{3E1C81CC-D844-42EE-A06F-60A7ADF5B69C}" type="pres">
      <dgm:prSet presAssocID="{6F23D83D-5826-40EB-91A3-ECEAD023A522}" presName="parentText" presStyleLbl="node1" presStyleIdx="3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BE954C-77A3-411E-86E0-9C12DB3460B2}" type="pres">
      <dgm:prSet presAssocID="{6F23D83D-5826-40EB-91A3-ECEAD023A522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60CDA9-F453-4A19-88D9-66E0576A253D}" type="pres">
      <dgm:prSet presAssocID="{CF8DBFD0-5982-4D0E-B18F-2D2D5AD295D5}" presName="sp" presStyleCnt="0"/>
      <dgm:spPr/>
    </dgm:pt>
    <dgm:pt modelId="{50EE01DF-2D50-4556-9461-8740604ABDF0}" type="pres">
      <dgm:prSet presAssocID="{080B7F50-8F23-4A0F-8C87-81E9E3A8FB17}" presName="linNode" presStyleCnt="0"/>
      <dgm:spPr/>
    </dgm:pt>
    <dgm:pt modelId="{4D1F6987-60B0-42A9-A6DB-1601FECD0C0E}" type="pres">
      <dgm:prSet presAssocID="{080B7F50-8F23-4A0F-8C87-81E9E3A8FB17}" presName="parentText" presStyleLbl="node1" presStyleIdx="4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296BEF-8DD0-44AE-BE9D-FF718D392895}" type="pres">
      <dgm:prSet presAssocID="{080B7F50-8F23-4A0F-8C87-81E9E3A8FB17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2D3112-F991-4EDD-AF19-2DBA95E843F4}" type="pres">
      <dgm:prSet presAssocID="{F96E5489-958E-4C14-88E2-50ED9930C39D}" presName="sp" presStyleCnt="0"/>
      <dgm:spPr/>
    </dgm:pt>
    <dgm:pt modelId="{05B0ECD2-5F1C-417D-A194-85789FC96202}" type="pres">
      <dgm:prSet presAssocID="{4C130831-66FD-4D4E-BEA9-34BCDB8EF07E}" presName="linNode" presStyleCnt="0"/>
      <dgm:spPr/>
    </dgm:pt>
    <dgm:pt modelId="{596B24FC-FBC9-4BD8-96B3-836F57BC0F12}" type="pres">
      <dgm:prSet presAssocID="{4C130831-66FD-4D4E-BEA9-34BCDB8EF07E}" presName="parentText" presStyleLbl="node1" presStyleIdx="5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322271-6E9D-4CF9-91D7-397C9AB47543}" type="pres">
      <dgm:prSet presAssocID="{4C130831-66FD-4D4E-BEA9-34BCDB8EF07E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52B0E7A-840A-4241-B293-5ADE81B38C89}" srcId="{BC913B35-9474-4273-B45A-FFF4FEBF45F4}" destId="{4C130831-66FD-4D4E-BEA9-34BCDB8EF07E}" srcOrd="5" destOrd="0" parTransId="{C7186F39-0EC1-4A0E-A3E3-1888587076B4}" sibTransId="{45DF23ED-3051-479A-9DD8-3DDBA65B4CBB}"/>
    <dgm:cxn modelId="{8F2FE386-0984-4ED0-806D-BF2822E66BCC}" type="presOf" srcId="{080B7F50-8F23-4A0F-8C87-81E9E3A8FB17}" destId="{4D1F6987-60B0-42A9-A6DB-1601FECD0C0E}" srcOrd="0" destOrd="0" presId="urn:microsoft.com/office/officeart/2005/8/layout/vList5"/>
    <dgm:cxn modelId="{38F558C7-0899-4D75-85B4-2AF31C8CF565}" srcId="{6F23D83D-5826-40EB-91A3-ECEAD023A522}" destId="{F86940FD-1D56-4063-BE07-D950625C6801}" srcOrd="0" destOrd="0" parTransId="{7428DC55-0AA2-4450-89D4-A53D81C570F4}" sibTransId="{DCBF78FA-93E7-4492-B318-90F1ED45FB83}"/>
    <dgm:cxn modelId="{AF5E6289-3345-4644-8AC0-277734F5D741}" type="presOf" srcId="{F7596C36-90A3-47CA-9DEE-2895CDCB234D}" destId="{0C322271-6E9D-4CF9-91D7-397C9AB47543}" srcOrd="0" destOrd="0" presId="urn:microsoft.com/office/officeart/2005/8/layout/vList5"/>
    <dgm:cxn modelId="{8FDBBFF9-DF2B-4973-96CB-5B64363E1702}" type="presOf" srcId="{6F23D83D-5826-40EB-91A3-ECEAD023A522}" destId="{3E1C81CC-D844-42EE-A06F-60A7ADF5B69C}" srcOrd="0" destOrd="0" presId="urn:microsoft.com/office/officeart/2005/8/layout/vList5"/>
    <dgm:cxn modelId="{35B6C5D3-4A58-4954-8D7C-EA719BBF20EC}" srcId="{129EA16B-B056-41B5-9CEA-C327EE8A0F2C}" destId="{A6EC40C4-F926-4BB7-ADCD-10F80A432D1D}" srcOrd="0" destOrd="0" parTransId="{59DC6C17-A373-4372-BB5B-A9CA3648F0B0}" sibTransId="{D9290556-459A-47B7-B87E-E53BDF1BBC5F}"/>
    <dgm:cxn modelId="{58B9037F-E3AB-463D-ABEE-D4F9D96E008C}" type="presOf" srcId="{78A4FEC1-6CBA-4A80-84ED-BA6D59C8F1D9}" destId="{8DC70AD1-8777-4F5D-AD16-7399DE92C138}" srcOrd="0" destOrd="0" presId="urn:microsoft.com/office/officeart/2005/8/layout/vList5"/>
    <dgm:cxn modelId="{37662BDA-AD38-4307-B605-D11E71A3B9BD}" type="presOf" srcId="{4C130831-66FD-4D4E-BEA9-34BCDB8EF07E}" destId="{596B24FC-FBC9-4BD8-96B3-836F57BC0F12}" srcOrd="0" destOrd="0" presId="urn:microsoft.com/office/officeart/2005/8/layout/vList5"/>
    <dgm:cxn modelId="{1F97A270-1F72-453D-9914-785C89F98640}" type="presOf" srcId="{F86940FD-1D56-4063-BE07-D950625C6801}" destId="{24BE954C-77A3-411E-86E0-9C12DB3460B2}" srcOrd="0" destOrd="0" presId="urn:microsoft.com/office/officeart/2005/8/layout/vList5"/>
    <dgm:cxn modelId="{3EABB351-9527-46A3-B234-193556899E57}" srcId="{400FD929-C7C3-405D-BAB4-61604465C678}" destId="{36203FBA-F4A7-475D-BDE8-3DC071404CF0}" srcOrd="0" destOrd="0" parTransId="{83BA749A-BADD-42BA-9DF1-6334FB712881}" sibTransId="{975CD436-656E-431B-9F77-530A7792C36B}"/>
    <dgm:cxn modelId="{61154498-9C96-4808-B70D-ED7A55A65F5A}" srcId="{BC913B35-9474-4273-B45A-FFF4FEBF45F4}" destId="{080B7F50-8F23-4A0F-8C87-81E9E3A8FB17}" srcOrd="4" destOrd="0" parTransId="{63577C80-83F9-4B54-A118-4272393E3E1B}" sibTransId="{F96E5489-958E-4C14-88E2-50ED9930C39D}"/>
    <dgm:cxn modelId="{CCB7A290-0E59-4E8A-A72B-31B02C77F6E2}" type="presOf" srcId="{400FD929-C7C3-405D-BAB4-61604465C678}" destId="{42C82E23-EE6E-4F7E-8960-E82384A30ACC}" srcOrd="0" destOrd="0" presId="urn:microsoft.com/office/officeart/2005/8/layout/vList5"/>
    <dgm:cxn modelId="{BAA6DFFD-24E7-43DD-93B6-0467F8E16968}" type="presOf" srcId="{BC913B35-9474-4273-B45A-FFF4FEBF45F4}" destId="{6D6D9C15-EAF3-4B93-BAF3-500449B87FF5}" srcOrd="0" destOrd="0" presId="urn:microsoft.com/office/officeart/2005/8/layout/vList5"/>
    <dgm:cxn modelId="{BBE3187C-7204-4E0F-80A5-806A215C848C}" srcId="{BC913B35-9474-4273-B45A-FFF4FEBF45F4}" destId="{400FD929-C7C3-405D-BAB4-61604465C678}" srcOrd="1" destOrd="0" parTransId="{D552C683-E930-4E60-BED0-5B29ADBE6133}" sibTransId="{2380A7EA-9A20-48AB-AEDE-40F72C838741}"/>
    <dgm:cxn modelId="{1968128A-6BED-493F-AC73-45CF51A96BB7}" srcId="{BC913B35-9474-4273-B45A-FFF4FEBF45F4}" destId="{129EA16B-B056-41B5-9CEA-C327EE8A0F2C}" srcOrd="0" destOrd="0" parTransId="{0A7E7522-552B-4D80-9F5D-432414D6ECC2}" sibTransId="{AA5FCC55-980D-4789-93D8-38AA5C5713D0}"/>
    <dgm:cxn modelId="{72EDD381-B630-43A6-ABB9-BCEA4CE8CB3F}" type="presOf" srcId="{A2960305-E372-40AF-9156-98B799E743A5}" destId="{D15E2823-D89F-4DAF-913D-8C2261A0444A}" srcOrd="0" destOrd="0" presId="urn:microsoft.com/office/officeart/2005/8/layout/vList5"/>
    <dgm:cxn modelId="{7A36B671-6F27-4127-AEF6-F29CF5928BAB}" srcId="{4C130831-66FD-4D4E-BEA9-34BCDB8EF07E}" destId="{F7596C36-90A3-47CA-9DEE-2895CDCB234D}" srcOrd="0" destOrd="0" parTransId="{A26301E9-ED7E-4419-9BF0-1AF5CC7C298F}" sibTransId="{A530E13C-ABAE-4143-8086-37F1B08B4B62}"/>
    <dgm:cxn modelId="{64E45353-BD24-4783-B5DE-BDE8FCAB5ECE}" srcId="{78A4FEC1-6CBA-4A80-84ED-BA6D59C8F1D9}" destId="{A2960305-E372-40AF-9156-98B799E743A5}" srcOrd="0" destOrd="0" parTransId="{000F8191-9282-4931-9856-81C8C51BA8C9}" sibTransId="{7082ED3F-B42E-4C12-9069-F45A77BA5855}"/>
    <dgm:cxn modelId="{36AC1194-EF6D-421C-B2C1-4C95E59B2D18}" type="presOf" srcId="{A6EC40C4-F926-4BB7-ADCD-10F80A432D1D}" destId="{30C2994F-2F11-48C7-9978-C8F4E1F95ACF}" srcOrd="0" destOrd="0" presId="urn:microsoft.com/office/officeart/2005/8/layout/vList5"/>
    <dgm:cxn modelId="{D27403F9-6BBE-452C-B6DF-EA6DF08D1834}" type="presOf" srcId="{36203FBA-F4A7-475D-BDE8-3DC071404CF0}" destId="{0644D4CC-01D5-4134-BAE2-2744FB8FB181}" srcOrd="0" destOrd="0" presId="urn:microsoft.com/office/officeart/2005/8/layout/vList5"/>
    <dgm:cxn modelId="{E72BF6EA-8A33-4FEE-AFB4-3759E87B514D}" srcId="{BC913B35-9474-4273-B45A-FFF4FEBF45F4}" destId="{78A4FEC1-6CBA-4A80-84ED-BA6D59C8F1D9}" srcOrd="2" destOrd="0" parTransId="{4478658C-0F80-43B7-AE34-572B7BAC64B8}" sibTransId="{EB6AB31A-0968-4ECB-AE77-6E8A27184DF0}"/>
    <dgm:cxn modelId="{03985990-5F46-4C8D-AE07-D40E11DDEA48}" srcId="{080B7F50-8F23-4A0F-8C87-81E9E3A8FB17}" destId="{1BBA91CA-A532-4164-ABB9-09CE9920CAD4}" srcOrd="0" destOrd="0" parTransId="{60E736A8-3522-48EB-9CF2-2B84FD71C720}" sibTransId="{31F6885F-A588-49F1-8C68-BAB30EFCC27E}"/>
    <dgm:cxn modelId="{A8624FBD-218D-4BED-AD09-04679EFDCA07}" srcId="{BC913B35-9474-4273-B45A-FFF4FEBF45F4}" destId="{6F23D83D-5826-40EB-91A3-ECEAD023A522}" srcOrd="3" destOrd="0" parTransId="{54D1F2F9-ED5E-4068-8503-C0A566D770A0}" sibTransId="{CF8DBFD0-5982-4D0E-B18F-2D2D5AD295D5}"/>
    <dgm:cxn modelId="{BB9DF173-FCF3-48F2-8045-CDCBEF31C49C}" type="presOf" srcId="{1BBA91CA-A532-4164-ABB9-09CE9920CAD4}" destId="{8E296BEF-8DD0-44AE-BE9D-FF718D392895}" srcOrd="0" destOrd="0" presId="urn:microsoft.com/office/officeart/2005/8/layout/vList5"/>
    <dgm:cxn modelId="{475DA6B3-69E6-497A-96F9-05D2DD7CBB19}" type="presOf" srcId="{129EA16B-B056-41B5-9CEA-C327EE8A0F2C}" destId="{96F457F4-271D-405D-A329-246004174071}" srcOrd="0" destOrd="0" presId="urn:microsoft.com/office/officeart/2005/8/layout/vList5"/>
    <dgm:cxn modelId="{3379F6AB-23FA-48DA-9A5F-EA52E825B67A}" type="presParOf" srcId="{6D6D9C15-EAF3-4B93-BAF3-500449B87FF5}" destId="{C2959308-A2D7-45BD-B9EC-877486B92ED5}" srcOrd="0" destOrd="0" presId="urn:microsoft.com/office/officeart/2005/8/layout/vList5"/>
    <dgm:cxn modelId="{BC489C32-AB0E-4C06-8680-3B75BE5F9DEF}" type="presParOf" srcId="{C2959308-A2D7-45BD-B9EC-877486B92ED5}" destId="{96F457F4-271D-405D-A329-246004174071}" srcOrd="0" destOrd="0" presId="urn:microsoft.com/office/officeart/2005/8/layout/vList5"/>
    <dgm:cxn modelId="{B5C5DE56-6E0B-4497-B335-E2F1A950905C}" type="presParOf" srcId="{C2959308-A2D7-45BD-B9EC-877486B92ED5}" destId="{30C2994F-2F11-48C7-9978-C8F4E1F95ACF}" srcOrd="1" destOrd="0" presId="urn:microsoft.com/office/officeart/2005/8/layout/vList5"/>
    <dgm:cxn modelId="{ACDAEB2C-0CC3-4E1C-8AAA-95B76375F132}" type="presParOf" srcId="{6D6D9C15-EAF3-4B93-BAF3-500449B87FF5}" destId="{51E7802E-C170-409B-80CE-FC60A45F4E32}" srcOrd="1" destOrd="0" presId="urn:microsoft.com/office/officeart/2005/8/layout/vList5"/>
    <dgm:cxn modelId="{3408EBFF-DD4C-442A-8EC5-3B92B39C6FCE}" type="presParOf" srcId="{6D6D9C15-EAF3-4B93-BAF3-500449B87FF5}" destId="{42A2A456-3834-4FC4-A196-204510EA55C8}" srcOrd="2" destOrd="0" presId="urn:microsoft.com/office/officeart/2005/8/layout/vList5"/>
    <dgm:cxn modelId="{56333A4E-EB37-41E2-A1E5-CBFE2F1984BE}" type="presParOf" srcId="{42A2A456-3834-4FC4-A196-204510EA55C8}" destId="{42C82E23-EE6E-4F7E-8960-E82384A30ACC}" srcOrd="0" destOrd="0" presId="urn:microsoft.com/office/officeart/2005/8/layout/vList5"/>
    <dgm:cxn modelId="{7556A399-6AED-4331-9E36-9F270E543055}" type="presParOf" srcId="{42A2A456-3834-4FC4-A196-204510EA55C8}" destId="{0644D4CC-01D5-4134-BAE2-2744FB8FB181}" srcOrd="1" destOrd="0" presId="urn:microsoft.com/office/officeart/2005/8/layout/vList5"/>
    <dgm:cxn modelId="{4A189CB4-EA79-40C0-9743-BC1BDC2EAE60}" type="presParOf" srcId="{6D6D9C15-EAF3-4B93-BAF3-500449B87FF5}" destId="{95E42060-FFD2-4916-BF51-BC1678AAF641}" srcOrd="3" destOrd="0" presId="urn:microsoft.com/office/officeart/2005/8/layout/vList5"/>
    <dgm:cxn modelId="{A2A9ECB4-5B54-41CD-BE22-A63A983795BD}" type="presParOf" srcId="{6D6D9C15-EAF3-4B93-BAF3-500449B87FF5}" destId="{1963FA97-1E90-4F51-B48C-A7BB78EB7995}" srcOrd="4" destOrd="0" presId="urn:microsoft.com/office/officeart/2005/8/layout/vList5"/>
    <dgm:cxn modelId="{6DD724C5-CA7A-4BF8-9D04-3A3921AE8A9B}" type="presParOf" srcId="{1963FA97-1E90-4F51-B48C-A7BB78EB7995}" destId="{8DC70AD1-8777-4F5D-AD16-7399DE92C138}" srcOrd="0" destOrd="0" presId="urn:microsoft.com/office/officeart/2005/8/layout/vList5"/>
    <dgm:cxn modelId="{E9AE8F7E-3AF1-4D4F-9BC1-2CBDA26968FE}" type="presParOf" srcId="{1963FA97-1E90-4F51-B48C-A7BB78EB7995}" destId="{D15E2823-D89F-4DAF-913D-8C2261A0444A}" srcOrd="1" destOrd="0" presId="urn:microsoft.com/office/officeart/2005/8/layout/vList5"/>
    <dgm:cxn modelId="{91549F5B-F620-435F-84F2-168AF1B4FCF7}" type="presParOf" srcId="{6D6D9C15-EAF3-4B93-BAF3-500449B87FF5}" destId="{25D6DE5F-1D0E-4590-975D-4EF5B5171174}" srcOrd="5" destOrd="0" presId="urn:microsoft.com/office/officeart/2005/8/layout/vList5"/>
    <dgm:cxn modelId="{40CBEFBC-71FA-4AC2-BD5D-4F2B19D8E529}" type="presParOf" srcId="{6D6D9C15-EAF3-4B93-BAF3-500449B87FF5}" destId="{1E1A0C3B-1A6F-452F-8DBF-B9F5D1D40382}" srcOrd="6" destOrd="0" presId="urn:microsoft.com/office/officeart/2005/8/layout/vList5"/>
    <dgm:cxn modelId="{F854E950-118C-4C9C-86C0-53C8E034AE27}" type="presParOf" srcId="{1E1A0C3B-1A6F-452F-8DBF-B9F5D1D40382}" destId="{3E1C81CC-D844-42EE-A06F-60A7ADF5B69C}" srcOrd="0" destOrd="0" presId="urn:microsoft.com/office/officeart/2005/8/layout/vList5"/>
    <dgm:cxn modelId="{96286127-5816-434D-AFCC-0C9C77E88778}" type="presParOf" srcId="{1E1A0C3B-1A6F-452F-8DBF-B9F5D1D40382}" destId="{24BE954C-77A3-411E-86E0-9C12DB3460B2}" srcOrd="1" destOrd="0" presId="urn:microsoft.com/office/officeart/2005/8/layout/vList5"/>
    <dgm:cxn modelId="{05DA0B5F-3207-43AD-8548-8E2139293E3D}" type="presParOf" srcId="{6D6D9C15-EAF3-4B93-BAF3-500449B87FF5}" destId="{C060CDA9-F453-4A19-88D9-66E0576A253D}" srcOrd="7" destOrd="0" presId="urn:microsoft.com/office/officeart/2005/8/layout/vList5"/>
    <dgm:cxn modelId="{A25521B0-7280-439B-91E7-D552A2C1DC3F}" type="presParOf" srcId="{6D6D9C15-EAF3-4B93-BAF3-500449B87FF5}" destId="{50EE01DF-2D50-4556-9461-8740604ABDF0}" srcOrd="8" destOrd="0" presId="urn:microsoft.com/office/officeart/2005/8/layout/vList5"/>
    <dgm:cxn modelId="{F663D4D4-73D6-4AF9-A656-B9650BEFABD1}" type="presParOf" srcId="{50EE01DF-2D50-4556-9461-8740604ABDF0}" destId="{4D1F6987-60B0-42A9-A6DB-1601FECD0C0E}" srcOrd="0" destOrd="0" presId="urn:microsoft.com/office/officeart/2005/8/layout/vList5"/>
    <dgm:cxn modelId="{1E6E06F1-28FD-49F7-8002-1CB8F140B114}" type="presParOf" srcId="{50EE01DF-2D50-4556-9461-8740604ABDF0}" destId="{8E296BEF-8DD0-44AE-BE9D-FF718D392895}" srcOrd="1" destOrd="0" presId="urn:microsoft.com/office/officeart/2005/8/layout/vList5"/>
    <dgm:cxn modelId="{9F09673D-8F2E-425D-B5E3-38AAA5518B75}" type="presParOf" srcId="{6D6D9C15-EAF3-4B93-BAF3-500449B87FF5}" destId="{692D3112-F991-4EDD-AF19-2DBA95E843F4}" srcOrd="9" destOrd="0" presId="urn:microsoft.com/office/officeart/2005/8/layout/vList5"/>
    <dgm:cxn modelId="{004684CB-E12A-4700-A6C3-06F69F8386A6}" type="presParOf" srcId="{6D6D9C15-EAF3-4B93-BAF3-500449B87FF5}" destId="{05B0ECD2-5F1C-417D-A194-85789FC96202}" srcOrd="10" destOrd="0" presId="urn:microsoft.com/office/officeart/2005/8/layout/vList5"/>
    <dgm:cxn modelId="{775DE791-C007-4BBF-B23A-D27FD1DCB05E}" type="presParOf" srcId="{05B0ECD2-5F1C-417D-A194-85789FC96202}" destId="{596B24FC-FBC9-4BD8-96B3-836F57BC0F12}" srcOrd="0" destOrd="0" presId="urn:microsoft.com/office/officeart/2005/8/layout/vList5"/>
    <dgm:cxn modelId="{8AFD51C4-6C4A-44CB-999B-F69D73A58FC5}" type="presParOf" srcId="{05B0ECD2-5F1C-417D-A194-85789FC96202}" destId="{0C322271-6E9D-4CF9-91D7-397C9AB4754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913B35-9474-4273-B45A-FFF4FEBF45F4}" type="doc">
      <dgm:prSet loTypeId="urn:microsoft.com/office/officeart/2005/8/layout/vList5" loCatId="list" qsTypeId="urn:microsoft.com/office/officeart/2005/8/quickstyle/simple2" qsCatId="simple" csTypeId="urn:microsoft.com/office/officeart/2005/8/colors/colorful1#2" csCatId="colorful" phldr="1"/>
      <dgm:spPr/>
      <dgm:t>
        <a:bodyPr/>
        <a:lstStyle/>
        <a:p>
          <a:endParaRPr lang="es-MX"/>
        </a:p>
      </dgm:t>
    </dgm:pt>
    <dgm:pt modelId="{129EA16B-B056-41B5-9CEA-C327EE8A0F2C}">
      <dgm:prSet phldrT="[Texto]" custT="1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s-ES" sz="2000" dirty="0" smtClean="0">
              <a:solidFill>
                <a:schemeClr val="bg1"/>
              </a:solidFill>
            </a:rPr>
            <a:t>218</a:t>
          </a:r>
          <a:endParaRPr lang="es-MX" sz="20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0A7E7522-552B-4D80-9F5D-432414D6ECC2}" type="parTrans" cxnId="{1968128A-6BED-493F-AC73-45CF51A96BB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AA5FCC55-980D-4789-93D8-38AA5C5713D0}" type="sibTrans" cxnId="{1968128A-6BED-493F-AC73-45CF51A96BB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6F23D83D-5826-40EB-91A3-ECEAD023A522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</a:rPr>
            <a:t>324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54D1F2F9-ED5E-4068-8503-C0A566D770A0}" type="parTrans" cxnId="{A8624FBD-218D-4BED-AD09-04679EFDCA0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CF8DBFD0-5982-4D0E-B18F-2D2D5AD295D5}" type="sibTrans" cxnId="{A8624FBD-218D-4BED-AD09-04679EFDCA0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400FD929-C7C3-405D-BAB4-61604465C678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256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D552C683-E930-4E60-BED0-5B29ADBE6133}" type="parTrans" cxnId="{BBE3187C-7204-4E0F-80A5-806A215C848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2380A7EA-9A20-48AB-AEDE-40F72C838741}" type="sibTrans" cxnId="{BBE3187C-7204-4E0F-80A5-806A215C848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080B7F50-8F23-4A0F-8C87-81E9E3A8FB17}">
      <dgm:prSet phldrT="[Texto]" custT="1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  <a:latin typeface="Franklin Gothic Book" pitchFamily="34" charset="0"/>
            </a:rPr>
            <a:t>328</a:t>
          </a:r>
          <a:endParaRPr lang="es-MX" sz="20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63577C80-83F9-4B54-A118-4272393E3E1B}" type="parTrans" cxnId="{61154498-9C96-4808-B70D-ED7A55A65F5A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F96E5489-958E-4C14-88E2-50ED9930C39D}" type="sibTrans" cxnId="{61154498-9C96-4808-B70D-ED7A55A65F5A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4C130831-66FD-4D4E-BEA9-34BCDB8EF07E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332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C7186F39-0EC1-4A0E-A3E3-1888587076B4}" type="parTrans" cxnId="{052B0E7A-840A-4241-B293-5ADE81B38C89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45DF23ED-3051-479A-9DD8-3DDBA65B4CBB}" type="sibTrans" cxnId="{052B0E7A-840A-4241-B293-5ADE81B38C89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A6EC40C4-F926-4BB7-ADCD-10F80A432D1D}">
      <dgm:prSet phldrT="[Texto]" custT="1"/>
      <dgm:spPr>
        <a:noFill/>
      </dgm:spPr>
      <dgm:t>
        <a:bodyPr/>
        <a:lstStyle/>
        <a:p>
          <a:r>
            <a:rPr lang="es-ES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Materiales para el registro e identificación de bienes y personas</a:t>
          </a:r>
          <a:endParaRPr lang="es-MX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Book" pitchFamily="34" charset="0"/>
          </a:endParaRPr>
        </a:p>
      </dgm:t>
    </dgm:pt>
    <dgm:pt modelId="{59DC6C17-A373-4372-BB5B-A9CA3648F0B0}" type="parTrans" cxnId="{35B6C5D3-4A58-4954-8D7C-EA719BBF20E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D9290556-459A-47B7-B87E-E53BDF1BBC5F}" type="sibTrans" cxnId="{35B6C5D3-4A58-4954-8D7C-EA719BBF20E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36203FBA-F4A7-475D-BDE8-3DC071404CF0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bg1"/>
              </a:solidFill>
            </a:rPr>
            <a:t>Fibras sintéticas, hules, plásticos y derivados</a:t>
          </a:r>
          <a:endParaRPr lang="es-MX" sz="18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83BA749A-BADD-42BA-9DF1-6334FB712881}" type="parTrans" cxnId="{3EABB351-9527-46A3-B234-193556899E5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975CD436-656E-431B-9F77-530A7792C36B}" type="sibTrans" cxnId="{3EABB351-9527-46A3-B234-193556899E5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F86940FD-1D56-4063-BE07-D950625C6801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bg1"/>
              </a:solidFill>
            </a:rPr>
            <a:t>Arrendamiento de equipo e instrumental médico y de laboratorio</a:t>
          </a:r>
          <a:endParaRPr lang="es-MX" sz="18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7428DC55-0AA2-4450-89D4-A53D81C570F4}" type="parTrans" cxnId="{38F558C7-0899-4D75-85B4-2AF31C8CF565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DCBF78FA-93E7-4492-B318-90F1ED45FB83}" type="sibTrans" cxnId="{38F558C7-0899-4D75-85B4-2AF31C8CF565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1BBA91CA-A532-4164-ABB9-09CE9920CAD4}">
      <dgm:prSet phldrT="[Texto]" custT="1"/>
      <dgm:spPr>
        <a:noFill/>
      </dgm:spPr>
      <dgm:t>
        <a:bodyPr/>
        <a:lstStyle/>
        <a:p>
          <a:r>
            <a:rPr lang="es-ES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Arrendamiento financiero</a:t>
          </a:r>
          <a:endParaRPr lang="es-MX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Book" pitchFamily="34" charset="0"/>
          </a:endParaRPr>
        </a:p>
      </dgm:t>
    </dgm:pt>
    <dgm:pt modelId="{60E736A8-3522-48EB-9CF2-2B84FD71C720}" type="parTrans" cxnId="{03985990-5F46-4C8D-AE07-D40E11DDEA48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31F6885F-A588-49F1-8C68-BAB30EFCC27E}" type="sibTrans" cxnId="{03985990-5F46-4C8D-AE07-D40E11DDEA48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F7596C36-90A3-47CA-9DEE-2895CDCB234D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bg1"/>
              </a:solidFill>
            </a:rPr>
            <a:t>Servicios de diseño, arquitectura, ingeniería y actividades relacionadas</a:t>
          </a:r>
          <a:endParaRPr lang="es-MX" sz="18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A26301E9-ED7E-4419-9BF0-1AF5CC7C298F}" type="parTrans" cxnId="{7A36B671-6F27-4127-AEF6-F29CF5928BAB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A530E13C-ABAE-4143-8086-37F1B08B4B62}" type="sibTrans" cxnId="{7A36B671-6F27-4127-AEF6-F29CF5928BAB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78A4FEC1-6CBA-4A80-84ED-BA6D59C8F1D9}">
      <dgm:prSet phldrT="[Texto]" custT="1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bg1"/>
              </a:solidFill>
              <a:latin typeface="Franklin Gothic Book" pitchFamily="34" charset="0"/>
            </a:rPr>
            <a:t>262</a:t>
          </a:r>
          <a:endParaRPr lang="es-MX" sz="2000" dirty="0">
            <a:solidFill>
              <a:schemeClr val="bg1"/>
            </a:solidFill>
            <a:latin typeface="Franklin Gothic Book" pitchFamily="34" charset="0"/>
          </a:endParaRPr>
        </a:p>
      </dgm:t>
    </dgm:pt>
    <dgm:pt modelId="{4478658C-0F80-43B7-AE34-572B7BAC64B8}" type="parTrans" cxnId="{E72BF6EA-8A33-4FEE-AFB4-3759E87B514D}">
      <dgm:prSet/>
      <dgm:spPr/>
      <dgm:t>
        <a:bodyPr/>
        <a:lstStyle/>
        <a:p>
          <a:endParaRPr lang="es-MX"/>
        </a:p>
      </dgm:t>
    </dgm:pt>
    <dgm:pt modelId="{EB6AB31A-0968-4ECB-AE77-6E8A27184DF0}" type="sibTrans" cxnId="{E72BF6EA-8A33-4FEE-AFB4-3759E87B514D}">
      <dgm:prSet/>
      <dgm:spPr/>
      <dgm:t>
        <a:bodyPr/>
        <a:lstStyle/>
        <a:p>
          <a:endParaRPr lang="es-MX"/>
        </a:p>
      </dgm:t>
    </dgm:pt>
    <dgm:pt modelId="{A2960305-E372-40AF-9156-98B799E743A5}">
      <dgm:prSet phldrT="[Texto]" custT="1"/>
      <dgm:spPr>
        <a:noFill/>
      </dgm:spPr>
      <dgm:t>
        <a:bodyPr/>
        <a:lstStyle/>
        <a:p>
          <a:r>
            <a:rPr lang="es-ES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Carbón y sus derivados</a:t>
          </a:r>
          <a:endParaRPr lang="es-MX" sz="18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Book" pitchFamily="34" charset="0"/>
          </a:endParaRPr>
        </a:p>
      </dgm:t>
    </dgm:pt>
    <dgm:pt modelId="{000F8191-9282-4931-9856-81C8C51BA8C9}" type="parTrans" cxnId="{64E45353-BD24-4783-B5DE-BDE8FCAB5ECE}">
      <dgm:prSet/>
      <dgm:spPr/>
      <dgm:t>
        <a:bodyPr/>
        <a:lstStyle/>
        <a:p>
          <a:endParaRPr lang="es-MX"/>
        </a:p>
      </dgm:t>
    </dgm:pt>
    <dgm:pt modelId="{7082ED3F-B42E-4C12-9069-F45A77BA5855}" type="sibTrans" cxnId="{64E45353-BD24-4783-B5DE-BDE8FCAB5ECE}">
      <dgm:prSet/>
      <dgm:spPr/>
      <dgm:t>
        <a:bodyPr/>
        <a:lstStyle/>
        <a:p>
          <a:endParaRPr lang="es-MX"/>
        </a:p>
      </dgm:t>
    </dgm:pt>
    <dgm:pt modelId="{6D6D9C15-EAF3-4B93-BAF3-500449B87FF5}" type="pres">
      <dgm:prSet presAssocID="{BC913B35-9474-4273-B45A-FFF4FEBF45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2959308-A2D7-45BD-B9EC-877486B92ED5}" type="pres">
      <dgm:prSet presAssocID="{129EA16B-B056-41B5-9CEA-C327EE8A0F2C}" presName="linNode" presStyleCnt="0"/>
      <dgm:spPr/>
    </dgm:pt>
    <dgm:pt modelId="{96F457F4-271D-405D-A329-246004174071}" type="pres">
      <dgm:prSet presAssocID="{129EA16B-B056-41B5-9CEA-C327EE8A0F2C}" presName="parentText" presStyleLbl="node1" presStyleIdx="0" presStyleCnt="6" custScaleX="63517" custScaleY="53298" custLinFactNeighborX="2295" custLinFactNeighborY="-6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C2994F-2F11-48C7-9978-C8F4E1F95ACF}" type="pres">
      <dgm:prSet presAssocID="{129EA16B-B056-41B5-9CEA-C327EE8A0F2C}" presName="descendantText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E7802E-C170-409B-80CE-FC60A45F4E32}" type="pres">
      <dgm:prSet presAssocID="{AA5FCC55-980D-4789-93D8-38AA5C5713D0}" presName="sp" presStyleCnt="0"/>
      <dgm:spPr/>
    </dgm:pt>
    <dgm:pt modelId="{42A2A456-3834-4FC4-A196-204510EA55C8}" type="pres">
      <dgm:prSet presAssocID="{400FD929-C7C3-405D-BAB4-61604465C678}" presName="linNode" presStyleCnt="0"/>
      <dgm:spPr/>
    </dgm:pt>
    <dgm:pt modelId="{42C82E23-EE6E-4F7E-8960-E82384A30ACC}" type="pres">
      <dgm:prSet presAssocID="{400FD929-C7C3-405D-BAB4-61604465C678}" presName="parentText" presStyleLbl="node1" presStyleIdx="1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44D4CC-01D5-4134-BAE2-2744FB8FB181}" type="pres">
      <dgm:prSet presAssocID="{400FD929-C7C3-405D-BAB4-61604465C678}" presName="descendantText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E42060-FFD2-4916-BF51-BC1678AAF641}" type="pres">
      <dgm:prSet presAssocID="{2380A7EA-9A20-48AB-AEDE-40F72C838741}" presName="sp" presStyleCnt="0"/>
      <dgm:spPr/>
    </dgm:pt>
    <dgm:pt modelId="{1963FA97-1E90-4F51-B48C-A7BB78EB7995}" type="pres">
      <dgm:prSet presAssocID="{78A4FEC1-6CBA-4A80-84ED-BA6D59C8F1D9}" presName="linNode" presStyleCnt="0"/>
      <dgm:spPr/>
    </dgm:pt>
    <dgm:pt modelId="{8DC70AD1-8777-4F5D-AD16-7399DE92C138}" type="pres">
      <dgm:prSet presAssocID="{78A4FEC1-6CBA-4A80-84ED-BA6D59C8F1D9}" presName="parentText" presStyleLbl="node1" presStyleIdx="2" presStyleCnt="6" custScaleX="63517" custScaleY="53298" custLinFactNeighborX="2295" custLinFactNeighborY="-61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5E2823-D89F-4DAF-913D-8C2261A0444A}" type="pres">
      <dgm:prSet presAssocID="{78A4FEC1-6CBA-4A80-84ED-BA6D59C8F1D9}" presName="descendantText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5D6DE5F-1D0E-4590-975D-4EF5B5171174}" type="pres">
      <dgm:prSet presAssocID="{EB6AB31A-0968-4ECB-AE77-6E8A27184DF0}" presName="sp" presStyleCnt="0"/>
      <dgm:spPr/>
    </dgm:pt>
    <dgm:pt modelId="{1E1A0C3B-1A6F-452F-8DBF-B9F5D1D40382}" type="pres">
      <dgm:prSet presAssocID="{6F23D83D-5826-40EB-91A3-ECEAD023A522}" presName="linNode" presStyleCnt="0"/>
      <dgm:spPr/>
    </dgm:pt>
    <dgm:pt modelId="{3E1C81CC-D844-42EE-A06F-60A7ADF5B69C}" type="pres">
      <dgm:prSet presAssocID="{6F23D83D-5826-40EB-91A3-ECEAD023A522}" presName="parentText" presStyleLbl="node1" presStyleIdx="3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BE954C-77A3-411E-86E0-9C12DB3460B2}" type="pres">
      <dgm:prSet presAssocID="{6F23D83D-5826-40EB-91A3-ECEAD023A522}" presName="descendantText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60CDA9-F453-4A19-88D9-66E0576A253D}" type="pres">
      <dgm:prSet presAssocID="{CF8DBFD0-5982-4D0E-B18F-2D2D5AD295D5}" presName="sp" presStyleCnt="0"/>
      <dgm:spPr/>
    </dgm:pt>
    <dgm:pt modelId="{50EE01DF-2D50-4556-9461-8740604ABDF0}" type="pres">
      <dgm:prSet presAssocID="{080B7F50-8F23-4A0F-8C87-81E9E3A8FB17}" presName="linNode" presStyleCnt="0"/>
      <dgm:spPr/>
    </dgm:pt>
    <dgm:pt modelId="{4D1F6987-60B0-42A9-A6DB-1601FECD0C0E}" type="pres">
      <dgm:prSet presAssocID="{080B7F50-8F23-4A0F-8C87-81E9E3A8FB17}" presName="parentText" presStyleLbl="node1" presStyleIdx="4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296BEF-8DD0-44AE-BE9D-FF718D392895}" type="pres">
      <dgm:prSet presAssocID="{080B7F50-8F23-4A0F-8C87-81E9E3A8FB17}" presName="descendantText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2D3112-F991-4EDD-AF19-2DBA95E843F4}" type="pres">
      <dgm:prSet presAssocID="{F96E5489-958E-4C14-88E2-50ED9930C39D}" presName="sp" presStyleCnt="0"/>
      <dgm:spPr/>
    </dgm:pt>
    <dgm:pt modelId="{05B0ECD2-5F1C-417D-A194-85789FC96202}" type="pres">
      <dgm:prSet presAssocID="{4C130831-66FD-4D4E-BEA9-34BCDB8EF07E}" presName="linNode" presStyleCnt="0"/>
      <dgm:spPr/>
    </dgm:pt>
    <dgm:pt modelId="{596B24FC-FBC9-4BD8-96B3-836F57BC0F12}" type="pres">
      <dgm:prSet presAssocID="{4C130831-66FD-4D4E-BEA9-34BCDB8EF07E}" presName="parentText" presStyleLbl="node1" presStyleIdx="5" presStyleCnt="6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322271-6E9D-4CF9-91D7-397C9AB47543}" type="pres">
      <dgm:prSet presAssocID="{4C130831-66FD-4D4E-BEA9-34BCDB8EF07E}" presName="descendantText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052B0E7A-840A-4241-B293-5ADE81B38C89}" srcId="{BC913B35-9474-4273-B45A-FFF4FEBF45F4}" destId="{4C130831-66FD-4D4E-BEA9-34BCDB8EF07E}" srcOrd="5" destOrd="0" parTransId="{C7186F39-0EC1-4A0E-A3E3-1888587076B4}" sibTransId="{45DF23ED-3051-479A-9DD8-3DDBA65B4CBB}"/>
    <dgm:cxn modelId="{97A37C81-A9FC-43B2-A802-3A162E2F2BB6}" type="presOf" srcId="{78A4FEC1-6CBA-4A80-84ED-BA6D59C8F1D9}" destId="{8DC70AD1-8777-4F5D-AD16-7399DE92C138}" srcOrd="0" destOrd="0" presId="urn:microsoft.com/office/officeart/2005/8/layout/vList5"/>
    <dgm:cxn modelId="{38F558C7-0899-4D75-85B4-2AF31C8CF565}" srcId="{6F23D83D-5826-40EB-91A3-ECEAD023A522}" destId="{F86940FD-1D56-4063-BE07-D950625C6801}" srcOrd="0" destOrd="0" parTransId="{7428DC55-0AA2-4450-89D4-A53D81C570F4}" sibTransId="{DCBF78FA-93E7-4492-B318-90F1ED45FB83}"/>
    <dgm:cxn modelId="{CF919841-F076-437F-9ED2-50FBEB6143CC}" type="presOf" srcId="{129EA16B-B056-41B5-9CEA-C327EE8A0F2C}" destId="{96F457F4-271D-405D-A329-246004174071}" srcOrd="0" destOrd="0" presId="urn:microsoft.com/office/officeart/2005/8/layout/vList5"/>
    <dgm:cxn modelId="{4905884A-ED0A-484C-809D-35E2D2D7EBF0}" type="presOf" srcId="{A6EC40C4-F926-4BB7-ADCD-10F80A432D1D}" destId="{30C2994F-2F11-48C7-9978-C8F4E1F95ACF}" srcOrd="0" destOrd="0" presId="urn:microsoft.com/office/officeart/2005/8/layout/vList5"/>
    <dgm:cxn modelId="{35B6C5D3-4A58-4954-8D7C-EA719BBF20EC}" srcId="{129EA16B-B056-41B5-9CEA-C327EE8A0F2C}" destId="{A6EC40C4-F926-4BB7-ADCD-10F80A432D1D}" srcOrd="0" destOrd="0" parTransId="{59DC6C17-A373-4372-BB5B-A9CA3648F0B0}" sibTransId="{D9290556-459A-47B7-B87E-E53BDF1BBC5F}"/>
    <dgm:cxn modelId="{AB69DE79-E3EA-4B16-A872-96CF62F4C875}" type="presOf" srcId="{A2960305-E372-40AF-9156-98B799E743A5}" destId="{D15E2823-D89F-4DAF-913D-8C2261A0444A}" srcOrd="0" destOrd="0" presId="urn:microsoft.com/office/officeart/2005/8/layout/vList5"/>
    <dgm:cxn modelId="{72A570AB-4104-473F-91E4-536C74423625}" type="presOf" srcId="{1BBA91CA-A532-4164-ABB9-09CE9920CAD4}" destId="{8E296BEF-8DD0-44AE-BE9D-FF718D392895}" srcOrd="0" destOrd="0" presId="urn:microsoft.com/office/officeart/2005/8/layout/vList5"/>
    <dgm:cxn modelId="{3EABB351-9527-46A3-B234-193556899E57}" srcId="{400FD929-C7C3-405D-BAB4-61604465C678}" destId="{36203FBA-F4A7-475D-BDE8-3DC071404CF0}" srcOrd="0" destOrd="0" parTransId="{83BA749A-BADD-42BA-9DF1-6334FB712881}" sibTransId="{975CD436-656E-431B-9F77-530A7792C36B}"/>
    <dgm:cxn modelId="{61154498-9C96-4808-B70D-ED7A55A65F5A}" srcId="{BC913B35-9474-4273-B45A-FFF4FEBF45F4}" destId="{080B7F50-8F23-4A0F-8C87-81E9E3A8FB17}" srcOrd="4" destOrd="0" parTransId="{63577C80-83F9-4B54-A118-4272393E3E1B}" sibTransId="{F96E5489-958E-4C14-88E2-50ED9930C39D}"/>
    <dgm:cxn modelId="{23BECD7A-8602-4184-9330-1206577FC822}" type="presOf" srcId="{400FD929-C7C3-405D-BAB4-61604465C678}" destId="{42C82E23-EE6E-4F7E-8960-E82384A30ACC}" srcOrd="0" destOrd="0" presId="urn:microsoft.com/office/officeart/2005/8/layout/vList5"/>
    <dgm:cxn modelId="{7DD3C0E7-2748-4BBB-8A39-7F29F1EA269D}" type="presOf" srcId="{BC913B35-9474-4273-B45A-FFF4FEBF45F4}" destId="{6D6D9C15-EAF3-4B93-BAF3-500449B87FF5}" srcOrd="0" destOrd="0" presId="urn:microsoft.com/office/officeart/2005/8/layout/vList5"/>
    <dgm:cxn modelId="{DAF2A6C4-ADB3-42B8-8A6E-CF404D884CD0}" type="presOf" srcId="{6F23D83D-5826-40EB-91A3-ECEAD023A522}" destId="{3E1C81CC-D844-42EE-A06F-60A7ADF5B69C}" srcOrd="0" destOrd="0" presId="urn:microsoft.com/office/officeart/2005/8/layout/vList5"/>
    <dgm:cxn modelId="{BBE3187C-7204-4E0F-80A5-806A215C848C}" srcId="{BC913B35-9474-4273-B45A-FFF4FEBF45F4}" destId="{400FD929-C7C3-405D-BAB4-61604465C678}" srcOrd="1" destOrd="0" parTransId="{D552C683-E930-4E60-BED0-5B29ADBE6133}" sibTransId="{2380A7EA-9A20-48AB-AEDE-40F72C838741}"/>
    <dgm:cxn modelId="{1968128A-6BED-493F-AC73-45CF51A96BB7}" srcId="{BC913B35-9474-4273-B45A-FFF4FEBF45F4}" destId="{129EA16B-B056-41B5-9CEA-C327EE8A0F2C}" srcOrd="0" destOrd="0" parTransId="{0A7E7522-552B-4D80-9F5D-432414D6ECC2}" sibTransId="{AA5FCC55-980D-4789-93D8-38AA5C5713D0}"/>
    <dgm:cxn modelId="{7A36B671-6F27-4127-AEF6-F29CF5928BAB}" srcId="{4C130831-66FD-4D4E-BEA9-34BCDB8EF07E}" destId="{F7596C36-90A3-47CA-9DEE-2895CDCB234D}" srcOrd="0" destOrd="0" parTransId="{A26301E9-ED7E-4419-9BF0-1AF5CC7C298F}" sibTransId="{A530E13C-ABAE-4143-8086-37F1B08B4B62}"/>
    <dgm:cxn modelId="{3B2D02F5-9B07-40AC-856C-3E76242114EB}" type="presOf" srcId="{080B7F50-8F23-4A0F-8C87-81E9E3A8FB17}" destId="{4D1F6987-60B0-42A9-A6DB-1601FECD0C0E}" srcOrd="0" destOrd="0" presId="urn:microsoft.com/office/officeart/2005/8/layout/vList5"/>
    <dgm:cxn modelId="{64E45353-BD24-4783-B5DE-BDE8FCAB5ECE}" srcId="{78A4FEC1-6CBA-4A80-84ED-BA6D59C8F1D9}" destId="{A2960305-E372-40AF-9156-98B799E743A5}" srcOrd="0" destOrd="0" parTransId="{000F8191-9282-4931-9856-81C8C51BA8C9}" sibTransId="{7082ED3F-B42E-4C12-9069-F45A77BA5855}"/>
    <dgm:cxn modelId="{8B3956C4-B2FD-42A4-A41E-22EDAEDB286C}" type="presOf" srcId="{F7596C36-90A3-47CA-9DEE-2895CDCB234D}" destId="{0C322271-6E9D-4CF9-91D7-397C9AB47543}" srcOrd="0" destOrd="0" presId="urn:microsoft.com/office/officeart/2005/8/layout/vList5"/>
    <dgm:cxn modelId="{03985990-5F46-4C8D-AE07-D40E11DDEA48}" srcId="{080B7F50-8F23-4A0F-8C87-81E9E3A8FB17}" destId="{1BBA91CA-A532-4164-ABB9-09CE9920CAD4}" srcOrd="0" destOrd="0" parTransId="{60E736A8-3522-48EB-9CF2-2B84FD71C720}" sibTransId="{31F6885F-A588-49F1-8C68-BAB30EFCC27E}"/>
    <dgm:cxn modelId="{0E2CB65B-563D-4FA9-AB81-1E2C8B38A494}" type="presOf" srcId="{F86940FD-1D56-4063-BE07-D950625C6801}" destId="{24BE954C-77A3-411E-86E0-9C12DB3460B2}" srcOrd="0" destOrd="0" presId="urn:microsoft.com/office/officeart/2005/8/layout/vList5"/>
    <dgm:cxn modelId="{E72BF6EA-8A33-4FEE-AFB4-3759E87B514D}" srcId="{BC913B35-9474-4273-B45A-FFF4FEBF45F4}" destId="{78A4FEC1-6CBA-4A80-84ED-BA6D59C8F1D9}" srcOrd="2" destOrd="0" parTransId="{4478658C-0F80-43B7-AE34-572B7BAC64B8}" sibTransId="{EB6AB31A-0968-4ECB-AE77-6E8A27184DF0}"/>
    <dgm:cxn modelId="{7971E219-EEDB-442E-9769-B71BD3005153}" type="presOf" srcId="{4C130831-66FD-4D4E-BEA9-34BCDB8EF07E}" destId="{596B24FC-FBC9-4BD8-96B3-836F57BC0F12}" srcOrd="0" destOrd="0" presId="urn:microsoft.com/office/officeart/2005/8/layout/vList5"/>
    <dgm:cxn modelId="{A8624FBD-218D-4BED-AD09-04679EFDCA07}" srcId="{BC913B35-9474-4273-B45A-FFF4FEBF45F4}" destId="{6F23D83D-5826-40EB-91A3-ECEAD023A522}" srcOrd="3" destOrd="0" parTransId="{54D1F2F9-ED5E-4068-8503-C0A566D770A0}" sibTransId="{CF8DBFD0-5982-4D0E-B18F-2D2D5AD295D5}"/>
    <dgm:cxn modelId="{A4AFC0A0-799D-4ACF-AA49-CE2072FFFC12}" type="presOf" srcId="{36203FBA-F4A7-475D-BDE8-3DC071404CF0}" destId="{0644D4CC-01D5-4134-BAE2-2744FB8FB181}" srcOrd="0" destOrd="0" presId="urn:microsoft.com/office/officeart/2005/8/layout/vList5"/>
    <dgm:cxn modelId="{95F75E96-9294-46BF-8D31-4B64AFB7ACD4}" type="presParOf" srcId="{6D6D9C15-EAF3-4B93-BAF3-500449B87FF5}" destId="{C2959308-A2D7-45BD-B9EC-877486B92ED5}" srcOrd="0" destOrd="0" presId="urn:microsoft.com/office/officeart/2005/8/layout/vList5"/>
    <dgm:cxn modelId="{FF728162-81BA-41EE-9C79-78BF0F333BDA}" type="presParOf" srcId="{C2959308-A2D7-45BD-B9EC-877486B92ED5}" destId="{96F457F4-271D-405D-A329-246004174071}" srcOrd="0" destOrd="0" presId="urn:microsoft.com/office/officeart/2005/8/layout/vList5"/>
    <dgm:cxn modelId="{E4F7997F-FCA2-40F3-9D31-B9C9E613E874}" type="presParOf" srcId="{C2959308-A2D7-45BD-B9EC-877486B92ED5}" destId="{30C2994F-2F11-48C7-9978-C8F4E1F95ACF}" srcOrd="1" destOrd="0" presId="urn:microsoft.com/office/officeart/2005/8/layout/vList5"/>
    <dgm:cxn modelId="{BAE345A2-C232-42AC-B17F-C82EB764B0A7}" type="presParOf" srcId="{6D6D9C15-EAF3-4B93-BAF3-500449B87FF5}" destId="{51E7802E-C170-409B-80CE-FC60A45F4E32}" srcOrd="1" destOrd="0" presId="urn:microsoft.com/office/officeart/2005/8/layout/vList5"/>
    <dgm:cxn modelId="{CC19DCA8-6A19-42DB-8A39-15DF926E2253}" type="presParOf" srcId="{6D6D9C15-EAF3-4B93-BAF3-500449B87FF5}" destId="{42A2A456-3834-4FC4-A196-204510EA55C8}" srcOrd="2" destOrd="0" presId="urn:microsoft.com/office/officeart/2005/8/layout/vList5"/>
    <dgm:cxn modelId="{BDFEED97-6DD3-4A6E-8896-A81EBF31864F}" type="presParOf" srcId="{42A2A456-3834-4FC4-A196-204510EA55C8}" destId="{42C82E23-EE6E-4F7E-8960-E82384A30ACC}" srcOrd="0" destOrd="0" presId="urn:microsoft.com/office/officeart/2005/8/layout/vList5"/>
    <dgm:cxn modelId="{24BD4DCC-5E11-4E6D-8422-F2C8D22EF73E}" type="presParOf" srcId="{42A2A456-3834-4FC4-A196-204510EA55C8}" destId="{0644D4CC-01D5-4134-BAE2-2744FB8FB181}" srcOrd="1" destOrd="0" presId="urn:microsoft.com/office/officeart/2005/8/layout/vList5"/>
    <dgm:cxn modelId="{64CF4FEA-850B-41DA-A81A-5EB3B48E1A37}" type="presParOf" srcId="{6D6D9C15-EAF3-4B93-BAF3-500449B87FF5}" destId="{95E42060-FFD2-4916-BF51-BC1678AAF641}" srcOrd="3" destOrd="0" presId="urn:microsoft.com/office/officeart/2005/8/layout/vList5"/>
    <dgm:cxn modelId="{DE171C7F-C3A2-4A62-AADB-156F038D9C88}" type="presParOf" srcId="{6D6D9C15-EAF3-4B93-BAF3-500449B87FF5}" destId="{1963FA97-1E90-4F51-B48C-A7BB78EB7995}" srcOrd="4" destOrd="0" presId="urn:microsoft.com/office/officeart/2005/8/layout/vList5"/>
    <dgm:cxn modelId="{4923A228-B72E-4B9E-A223-81A74645DAF9}" type="presParOf" srcId="{1963FA97-1E90-4F51-B48C-A7BB78EB7995}" destId="{8DC70AD1-8777-4F5D-AD16-7399DE92C138}" srcOrd="0" destOrd="0" presId="urn:microsoft.com/office/officeart/2005/8/layout/vList5"/>
    <dgm:cxn modelId="{96156A78-0386-4B3D-8C83-583F99DC8814}" type="presParOf" srcId="{1963FA97-1E90-4F51-B48C-A7BB78EB7995}" destId="{D15E2823-D89F-4DAF-913D-8C2261A0444A}" srcOrd="1" destOrd="0" presId="urn:microsoft.com/office/officeart/2005/8/layout/vList5"/>
    <dgm:cxn modelId="{8862FC4E-46BF-43F3-949C-14905EE29982}" type="presParOf" srcId="{6D6D9C15-EAF3-4B93-BAF3-500449B87FF5}" destId="{25D6DE5F-1D0E-4590-975D-4EF5B5171174}" srcOrd="5" destOrd="0" presId="urn:microsoft.com/office/officeart/2005/8/layout/vList5"/>
    <dgm:cxn modelId="{5A9D793A-987F-4BC6-B90D-24D4AE00BD5A}" type="presParOf" srcId="{6D6D9C15-EAF3-4B93-BAF3-500449B87FF5}" destId="{1E1A0C3B-1A6F-452F-8DBF-B9F5D1D40382}" srcOrd="6" destOrd="0" presId="urn:microsoft.com/office/officeart/2005/8/layout/vList5"/>
    <dgm:cxn modelId="{D9F97F0C-C946-4557-BDE4-A9A06755036B}" type="presParOf" srcId="{1E1A0C3B-1A6F-452F-8DBF-B9F5D1D40382}" destId="{3E1C81CC-D844-42EE-A06F-60A7ADF5B69C}" srcOrd="0" destOrd="0" presId="urn:microsoft.com/office/officeart/2005/8/layout/vList5"/>
    <dgm:cxn modelId="{A07BA6C8-626A-4203-A093-E60A81BAF621}" type="presParOf" srcId="{1E1A0C3B-1A6F-452F-8DBF-B9F5D1D40382}" destId="{24BE954C-77A3-411E-86E0-9C12DB3460B2}" srcOrd="1" destOrd="0" presId="urn:microsoft.com/office/officeart/2005/8/layout/vList5"/>
    <dgm:cxn modelId="{D048C0BB-B129-461D-91E8-92FF645A58E8}" type="presParOf" srcId="{6D6D9C15-EAF3-4B93-BAF3-500449B87FF5}" destId="{C060CDA9-F453-4A19-88D9-66E0576A253D}" srcOrd="7" destOrd="0" presId="urn:microsoft.com/office/officeart/2005/8/layout/vList5"/>
    <dgm:cxn modelId="{44A5EDBF-46A5-4C58-90AE-D8D9CFAD2AAF}" type="presParOf" srcId="{6D6D9C15-EAF3-4B93-BAF3-500449B87FF5}" destId="{50EE01DF-2D50-4556-9461-8740604ABDF0}" srcOrd="8" destOrd="0" presId="urn:microsoft.com/office/officeart/2005/8/layout/vList5"/>
    <dgm:cxn modelId="{D6170C51-92B5-441B-BAF4-37AA901A3915}" type="presParOf" srcId="{50EE01DF-2D50-4556-9461-8740604ABDF0}" destId="{4D1F6987-60B0-42A9-A6DB-1601FECD0C0E}" srcOrd="0" destOrd="0" presId="urn:microsoft.com/office/officeart/2005/8/layout/vList5"/>
    <dgm:cxn modelId="{163F2FE0-1E19-4919-885D-5B74C9809C7D}" type="presParOf" srcId="{50EE01DF-2D50-4556-9461-8740604ABDF0}" destId="{8E296BEF-8DD0-44AE-BE9D-FF718D392895}" srcOrd="1" destOrd="0" presId="urn:microsoft.com/office/officeart/2005/8/layout/vList5"/>
    <dgm:cxn modelId="{5E00CDB5-A185-4631-BAB3-5F7EDF8D282C}" type="presParOf" srcId="{6D6D9C15-EAF3-4B93-BAF3-500449B87FF5}" destId="{692D3112-F991-4EDD-AF19-2DBA95E843F4}" srcOrd="9" destOrd="0" presId="urn:microsoft.com/office/officeart/2005/8/layout/vList5"/>
    <dgm:cxn modelId="{F63660A8-C229-44E1-9E65-67D6B0B4B914}" type="presParOf" srcId="{6D6D9C15-EAF3-4B93-BAF3-500449B87FF5}" destId="{05B0ECD2-5F1C-417D-A194-85789FC96202}" srcOrd="10" destOrd="0" presId="urn:microsoft.com/office/officeart/2005/8/layout/vList5"/>
    <dgm:cxn modelId="{6017D27D-41AC-4457-9376-BA3A29492BDC}" type="presParOf" srcId="{05B0ECD2-5F1C-417D-A194-85789FC96202}" destId="{596B24FC-FBC9-4BD8-96B3-836F57BC0F12}" srcOrd="0" destOrd="0" presId="urn:microsoft.com/office/officeart/2005/8/layout/vList5"/>
    <dgm:cxn modelId="{19C539EA-98F1-45FE-8DA6-8A1B66357240}" type="presParOf" srcId="{05B0ECD2-5F1C-417D-A194-85789FC96202}" destId="{0C322271-6E9D-4CF9-91D7-397C9AB4754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913B35-9474-4273-B45A-FFF4FEBF45F4}" type="doc">
      <dgm:prSet loTypeId="urn:microsoft.com/office/officeart/2005/8/layout/vList5" loCatId="list" qsTypeId="urn:microsoft.com/office/officeart/2005/8/quickstyle/simple2" qsCatId="simple" csTypeId="urn:microsoft.com/office/officeart/2005/8/colors/colorful1#3" csCatId="colorful" phldr="1"/>
      <dgm:spPr/>
      <dgm:t>
        <a:bodyPr/>
        <a:lstStyle/>
        <a:p>
          <a:endParaRPr lang="es-MX"/>
        </a:p>
      </dgm:t>
    </dgm:pt>
    <dgm:pt modelId="{129EA16B-B056-41B5-9CEA-C327EE8A0F2C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</a:rPr>
            <a:t>342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0A7E7522-552B-4D80-9F5D-432414D6ECC2}" type="parTrans" cxnId="{1968128A-6BED-493F-AC73-45CF51A96BB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AA5FCC55-980D-4789-93D8-38AA5C5713D0}" type="sibTrans" cxnId="{1968128A-6BED-493F-AC73-45CF51A96BB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6F23D83D-5826-40EB-91A3-ECEAD023A522}">
      <dgm:prSet phldrT="[Texto]" custT="1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s-ES" sz="2000" dirty="0" smtClean="0">
              <a:solidFill>
                <a:schemeClr val="tx1"/>
              </a:solidFill>
            </a:rPr>
            <a:t>365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54D1F2F9-ED5E-4068-8503-C0A566D770A0}" type="parTrans" cxnId="{A8624FBD-218D-4BED-AD09-04679EFDCA0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CF8DBFD0-5982-4D0E-B18F-2D2D5AD295D5}" type="sibTrans" cxnId="{A8624FBD-218D-4BED-AD09-04679EFDCA0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400FD929-C7C3-405D-BAB4-61604465C678}">
      <dgm:prSet phldrT="[Texto]" custT="1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363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D552C683-E930-4E60-BED0-5B29ADBE6133}" type="parTrans" cxnId="{BBE3187C-7204-4E0F-80A5-806A215C848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2380A7EA-9A20-48AB-AEDE-40F72C838741}" type="sibTrans" cxnId="{BBE3187C-7204-4E0F-80A5-806A215C848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080B7F50-8F23-4A0F-8C87-81E9E3A8FB17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366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63577C80-83F9-4B54-A118-4272393E3E1B}" type="parTrans" cxnId="{61154498-9C96-4808-B70D-ED7A55A65F5A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F96E5489-958E-4C14-88E2-50ED9930C39D}" type="sibTrans" cxnId="{61154498-9C96-4808-B70D-ED7A55A65F5A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4C130831-66FD-4D4E-BEA9-34BCDB8EF07E}">
      <dgm:prSet phldrT="[Texto]" custT="1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373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C7186F39-0EC1-4A0E-A3E3-1888587076B4}" type="parTrans" cxnId="{052B0E7A-840A-4241-B293-5ADE81B38C89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45DF23ED-3051-479A-9DD8-3DDBA65B4CBB}" type="sibTrans" cxnId="{052B0E7A-840A-4241-B293-5ADE81B38C89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A6EC40C4-F926-4BB7-ADCD-10F80A432D1D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Servicios de cobranza, investigación crediticia y similar</a:t>
          </a:r>
          <a:endParaRPr lang="es-MX" sz="18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59DC6C17-A373-4372-BB5B-A9CA3648F0B0}" type="parTrans" cxnId="{35B6C5D3-4A58-4954-8D7C-EA719BBF20E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D9290556-459A-47B7-B87E-E53BDF1BBC5F}" type="sibTrans" cxnId="{35B6C5D3-4A58-4954-8D7C-EA719BBF20EC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36203FBA-F4A7-475D-BDE8-3DC071404CF0}">
      <dgm:prSet phldrT="[Texto]" custT="1"/>
      <dgm:spPr>
        <a:noFill/>
      </dgm:spPr>
      <dgm:t>
        <a:bodyPr/>
        <a:lstStyle/>
        <a:p>
          <a:r>
            <a:rPr lang="es-ES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Servicios de creatividad, preproducción y producción de publicidad, excepto Internet</a:t>
          </a:r>
          <a:endParaRPr lang="es-MX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Book" pitchFamily="34" charset="0"/>
          </a:endParaRPr>
        </a:p>
      </dgm:t>
    </dgm:pt>
    <dgm:pt modelId="{83BA749A-BADD-42BA-9DF1-6334FB712881}" type="parTrans" cxnId="{3EABB351-9527-46A3-B234-193556899E5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975CD436-656E-431B-9F77-530A7792C36B}" type="sibTrans" cxnId="{3EABB351-9527-46A3-B234-193556899E57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F86940FD-1D56-4063-BE07-D950625C6801}">
      <dgm:prSet phldrT="[Texto]" custT="1"/>
      <dgm:spPr>
        <a:noFill/>
      </dgm:spPr>
      <dgm:t>
        <a:bodyPr/>
        <a:lstStyle/>
        <a:p>
          <a:r>
            <a:rPr lang="es-ES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Servicios de la industria fílmica, del sonido y del video</a:t>
          </a:r>
          <a:endParaRPr lang="es-MX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Book" pitchFamily="34" charset="0"/>
          </a:endParaRPr>
        </a:p>
      </dgm:t>
    </dgm:pt>
    <dgm:pt modelId="{7428DC55-0AA2-4450-89D4-A53D81C570F4}" type="parTrans" cxnId="{38F558C7-0899-4D75-85B4-2AF31C8CF565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DCBF78FA-93E7-4492-B318-90F1ED45FB83}" type="sibTrans" cxnId="{38F558C7-0899-4D75-85B4-2AF31C8CF565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1BBA91CA-A532-4164-ABB9-09CE9920CAD4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Servicio de creación y difusión de contenido exclusivamente a través de Internet</a:t>
          </a:r>
          <a:endParaRPr lang="es-MX" sz="18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60E736A8-3522-48EB-9CF2-2B84FD71C720}" type="parTrans" cxnId="{03985990-5F46-4C8D-AE07-D40E11DDEA48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31F6885F-A588-49F1-8C68-BAB30EFCC27E}" type="sibTrans" cxnId="{03985990-5F46-4C8D-AE07-D40E11DDEA48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F7596C36-90A3-47CA-9DEE-2895CDCB234D}">
      <dgm:prSet phldrT="[Texto]" custT="1"/>
      <dgm:spPr>
        <a:noFill/>
      </dgm:spPr>
      <dgm:t>
        <a:bodyPr/>
        <a:lstStyle/>
        <a:p>
          <a:r>
            <a:rPr lang="es-ES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Pasajes marítimos, lacustres y fluviales</a:t>
          </a:r>
          <a:endParaRPr lang="es-MX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Book" pitchFamily="34" charset="0"/>
          </a:endParaRPr>
        </a:p>
      </dgm:t>
    </dgm:pt>
    <dgm:pt modelId="{A26301E9-ED7E-4419-9BF0-1AF5CC7C298F}" type="parTrans" cxnId="{7A36B671-6F27-4127-AEF6-F29CF5928BAB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A530E13C-ABAE-4143-8086-37F1B08B4B62}" type="sibTrans" cxnId="{7A36B671-6F27-4127-AEF6-F29CF5928BAB}">
      <dgm:prSet/>
      <dgm:spPr/>
      <dgm:t>
        <a:bodyPr/>
        <a:lstStyle/>
        <a:p>
          <a:endParaRPr lang="es-MX" sz="1600">
            <a:latin typeface="Franklin Gothic Book" pitchFamily="34" charset="0"/>
          </a:endParaRPr>
        </a:p>
      </dgm:t>
    </dgm:pt>
    <dgm:pt modelId="{78A4FEC1-6CBA-4A80-84ED-BA6D59C8F1D9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364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4478658C-0F80-43B7-AE34-572B7BAC64B8}" type="parTrans" cxnId="{E72BF6EA-8A33-4FEE-AFB4-3759E87B514D}">
      <dgm:prSet/>
      <dgm:spPr/>
      <dgm:t>
        <a:bodyPr/>
        <a:lstStyle/>
        <a:p>
          <a:endParaRPr lang="es-MX"/>
        </a:p>
      </dgm:t>
    </dgm:pt>
    <dgm:pt modelId="{EB6AB31A-0968-4ECB-AE77-6E8A27184DF0}" type="sibTrans" cxnId="{E72BF6EA-8A33-4FEE-AFB4-3759E87B514D}">
      <dgm:prSet/>
      <dgm:spPr/>
      <dgm:t>
        <a:bodyPr/>
        <a:lstStyle/>
        <a:p>
          <a:endParaRPr lang="es-MX"/>
        </a:p>
      </dgm:t>
    </dgm:pt>
    <dgm:pt modelId="{A2960305-E372-40AF-9156-98B799E743A5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Servicios de revelado de fotografías</a:t>
          </a:r>
          <a:endParaRPr lang="es-MX" sz="18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000F8191-9282-4931-9856-81C8C51BA8C9}" type="parTrans" cxnId="{64E45353-BD24-4783-B5DE-BDE8FCAB5ECE}">
      <dgm:prSet/>
      <dgm:spPr/>
      <dgm:t>
        <a:bodyPr/>
        <a:lstStyle/>
        <a:p>
          <a:endParaRPr lang="es-MX"/>
        </a:p>
      </dgm:t>
    </dgm:pt>
    <dgm:pt modelId="{7082ED3F-B42E-4C12-9069-F45A77BA5855}" type="sibTrans" cxnId="{64E45353-BD24-4783-B5DE-BDE8FCAB5ECE}">
      <dgm:prSet/>
      <dgm:spPr/>
      <dgm:t>
        <a:bodyPr/>
        <a:lstStyle/>
        <a:p>
          <a:endParaRPr lang="es-MX"/>
        </a:p>
      </dgm:t>
    </dgm:pt>
    <dgm:pt modelId="{2C637154-23DA-47A8-96AC-AA56FB478253}">
      <dgm:prSet phldrT="[Texto]" custT="1"/>
      <dgm:spPr>
        <a:solidFill>
          <a:schemeClr val="bg1"/>
        </a:solidFill>
        <a:ln>
          <a:solidFill>
            <a:schemeClr val="bg2"/>
          </a:solidFill>
        </a:ln>
      </dgm:spPr>
      <dgm:t>
        <a:bodyPr/>
        <a:lstStyle/>
        <a:p>
          <a:r>
            <a:rPr lang="es-MX" sz="2000" dirty="0" smtClean="0">
              <a:solidFill>
                <a:schemeClr val="tx1"/>
              </a:solidFill>
              <a:latin typeface="Franklin Gothic Book" pitchFamily="34" charset="0"/>
            </a:rPr>
            <a:t>374</a:t>
          </a:r>
          <a:endParaRPr lang="es-MX" sz="20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D4733889-2741-4887-8C64-2A7F4202FCFB}" type="parTrans" cxnId="{777DBB2A-65B3-46F1-9713-6DD0951C75AA}">
      <dgm:prSet/>
      <dgm:spPr/>
      <dgm:t>
        <a:bodyPr/>
        <a:lstStyle/>
        <a:p>
          <a:endParaRPr lang="es-MX"/>
        </a:p>
      </dgm:t>
    </dgm:pt>
    <dgm:pt modelId="{C3D767C4-0E28-406E-A850-EFB10CFC9C85}" type="sibTrans" cxnId="{777DBB2A-65B3-46F1-9713-6DD0951C75AA}">
      <dgm:prSet/>
      <dgm:spPr/>
      <dgm:t>
        <a:bodyPr/>
        <a:lstStyle/>
        <a:p>
          <a:endParaRPr lang="es-MX"/>
        </a:p>
      </dgm:t>
    </dgm:pt>
    <dgm:pt modelId="{521C39F1-68D5-4F47-841F-17705FB73DB8}">
      <dgm:prSet phldrT="[Texto]" custT="1"/>
      <dgm:spPr>
        <a:solidFill>
          <a:schemeClr val="tx2">
            <a:lumMod val="75000"/>
            <a:alpha val="90000"/>
          </a:schemeClr>
        </a:solidFill>
      </dgm:spPr>
      <dgm:t>
        <a:bodyPr/>
        <a:lstStyle/>
        <a:p>
          <a:r>
            <a:rPr lang="es-ES" sz="1800" dirty="0" smtClean="0">
              <a:solidFill>
                <a:schemeClr val="tx1"/>
              </a:solidFill>
            </a:rPr>
            <a:t>Autotransporte</a:t>
          </a:r>
          <a:r>
            <a:rPr lang="es-ES" sz="3500" dirty="0" smtClean="0">
              <a:solidFill>
                <a:schemeClr val="tx1"/>
              </a:solidFill>
            </a:rPr>
            <a:t> </a:t>
          </a:r>
          <a:endParaRPr lang="es-MX" sz="3500" dirty="0">
            <a:solidFill>
              <a:schemeClr val="tx1"/>
            </a:solidFill>
            <a:latin typeface="Franklin Gothic Book" pitchFamily="34" charset="0"/>
          </a:endParaRPr>
        </a:p>
      </dgm:t>
    </dgm:pt>
    <dgm:pt modelId="{AE181439-7F95-4194-9B30-960BB9E5BD37}" type="parTrans" cxnId="{512EA809-0DD2-47FB-AD65-6BBDDFC9EAE3}">
      <dgm:prSet/>
      <dgm:spPr/>
      <dgm:t>
        <a:bodyPr/>
        <a:lstStyle/>
        <a:p>
          <a:endParaRPr lang="es-MX"/>
        </a:p>
      </dgm:t>
    </dgm:pt>
    <dgm:pt modelId="{325C691F-CBF9-4DD5-9A66-58BC8E4AA614}" type="sibTrans" cxnId="{512EA809-0DD2-47FB-AD65-6BBDDFC9EAE3}">
      <dgm:prSet/>
      <dgm:spPr/>
      <dgm:t>
        <a:bodyPr/>
        <a:lstStyle/>
        <a:p>
          <a:endParaRPr lang="es-MX"/>
        </a:p>
      </dgm:t>
    </dgm:pt>
    <dgm:pt modelId="{6D6D9C15-EAF3-4B93-BAF3-500449B87FF5}" type="pres">
      <dgm:prSet presAssocID="{BC913B35-9474-4273-B45A-FFF4FEBF45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2959308-A2D7-45BD-B9EC-877486B92ED5}" type="pres">
      <dgm:prSet presAssocID="{129EA16B-B056-41B5-9CEA-C327EE8A0F2C}" presName="linNode" presStyleCnt="0"/>
      <dgm:spPr/>
    </dgm:pt>
    <dgm:pt modelId="{96F457F4-271D-405D-A329-246004174071}" type="pres">
      <dgm:prSet presAssocID="{129EA16B-B056-41B5-9CEA-C327EE8A0F2C}" presName="parentText" presStyleLbl="node1" presStyleIdx="0" presStyleCnt="7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0C2994F-2F11-48C7-9978-C8F4E1F95ACF}" type="pres">
      <dgm:prSet presAssocID="{129EA16B-B056-41B5-9CEA-C327EE8A0F2C}" presName="descendantText" presStyleLbl="align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E7802E-C170-409B-80CE-FC60A45F4E32}" type="pres">
      <dgm:prSet presAssocID="{AA5FCC55-980D-4789-93D8-38AA5C5713D0}" presName="sp" presStyleCnt="0"/>
      <dgm:spPr/>
    </dgm:pt>
    <dgm:pt modelId="{42A2A456-3834-4FC4-A196-204510EA55C8}" type="pres">
      <dgm:prSet presAssocID="{400FD929-C7C3-405D-BAB4-61604465C678}" presName="linNode" presStyleCnt="0"/>
      <dgm:spPr/>
    </dgm:pt>
    <dgm:pt modelId="{42C82E23-EE6E-4F7E-8960-E82384A30ACC}" type="pres">
      <dgm:prSet presAssocID="{400FD929-C7C3-405D-BAB4-61604465C678}" presName="parentText" presStyleLbl="node1" presStyleIdx="1" presStyleCnt="7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644D4CC-01D5-4134-BAE2-2744FB8FB181}" type="pres">
      <dgm:prSet presAssocID="{400FD929-C7C3-405D-BAB4-61604465C678}" presName="descendantText" presStyleLbl="align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E42060-FFD2-4916-BF51-BC1678AAF641}" type="pres">
      <dgm:prSet presAssocID="{2380A7EA-9A20-48AB-AEDE-40F72C838741}" presName="sp" presStyleCnt="0"/>
      <dgm:spPr/>
    </dgm:pt>
    <dgm:pt modelId="{1963FA97-1E90-4F51-B48C-A7BB78EB7995}" type="pres">
      <dgm:prSet presAssocID="{78A4FEC1-6CBA-4A80-84ED-BA6D59C8F1D9}" presName="linNode" presStyleCnt="0"/>
      <dgm:spPr/>
    </dgm:pt>
    <dgm:pt modelId="{8DC70AD1-8777-4F5D-AD16-7399DE92C138}" type="pres">
      <dgm:prSet presAssocID="{78A4FEC1-6CBA-4A80-84ED-BA6D59C8F1D9}" presName="parentText" presStyleLbl="node1" presStyleIdx="2" presStyleCnt="7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15E2823-D89F-4DAF-913D-8C2261A0444A}" type="pres">
      <dgm:prSet presAssocID="{78A4FEC1-6CBA-4A80-84ED-BA6D59C8F1D9}" presName="descendantText" presStyleLbl="align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5D6DE5F-1D0E-4590-975D-4EF5B5171174}" type="pres">
      <dgm:prSet presAssocID="{EB6AB31A-0968-4ECB-AE77-6E8A27184DF0}" presName="sp" presStyleCnt="0"/>
      <dgm:spPr/>
    </dgm:pt>
    <dgm:pt modelId="{1E1A0C3B-1A6F-452F-8DBF-B9F5D1D40382}" type="pres">
      <dgm:prSet presAssocID="{6F23D83D-5826-40EB-91A3-ECEAD023A522}" presName="linNode" presStyleCnt="0"/>
      <dgm:spPr/>
    </dgm:pt>
    <dgm:pt modelId="{3E1C81CC-D844-42EE-A06F-60A7ADF5B69C}" type="pres">
      <dgm:prSet presAssocID="{6F23D83D-5826-40EB-91A3-ECEAD023A522}" presName="parentText" presStyleLbl="node1" presStyleIdx="3" presStyleCnt="7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BE954C-77A3-411E-86E0-9C12DB3460B2}" type="pres">
      <dgm:prSet presAssocID="{6F23D83D-5826-40EB-91A3-ECEAD023A522}" presName="descendantText" presStyleLbl="align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060CDA9-F453-4A19-88D9-66E0576A253D}" type="pres">
      <dgm:prSet presAssocID="{CF8DBFD0-5982-4D0E-B18F-2D2D5AD295D5}" presName="sp" presStyleCnt="0"/>
      <dgm:spPr/>
    </dgm:pt>
    <dgm:pt modelId="{50EE01DF-2D50-4556-9461-8740604ABDF0}" type="pres">
      <dgm:prSet presAssocID="{080B7F50-8F23-4A0F-8C87-81E9E3A8FB17}" presName="linNode" presStyleCnt="0"/>
      <dgm:spPr/>
    </dgm:pt>
    <dgm:pt modelId="{4D1F6987-60B0-42A9-A6DB-1601FECD0C0E}" type="pres">
      <dgm:prSet presAssocID="{080B7F50-8F23-4A0F-8C87-81E9E3A8FB17}" presName="parentText" presStyleLbl="node1" presStyleIdx="4" presStyleCnt="7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E296BEF-8DD0-44AE-BE9D-FF718D392895}" type="pres">
      <dgm:prSet presAssocID="{080B7F50-8F23-4A0F-8C87-81E9E3A8FB17}" presName="descendantText" presStyleLbl="align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2D3112-F991-4EDD-AF19-2DBA95E843F4}" type="pres">
      <dgm:prSet presAssocID="{F96E5489-958E-4C14-88E2-50ED9930C39D}" presName="sp" presStyleCnt="0"/>
      <dgm:spPr/>
    </dgm:pt>
    <dgm:pt modelId="{05B0ECD2-5F1C-417D-A194-85789FC96202}" type="pres">
      <dgm:prSet presAssocID="{4C130831-66FD-4D4E-BEA9-34BCDB8EF07E}" presName="linNode" presStyleCnt="0"/>
      <dgm:spPr/>
    </dgm:pt>
    <dgm:pt modelId="{596B24FC-FBC9-4BD8-96B3-836F57BC0F12}" type="pres">
      <dgm:prSet presAssocID="{4C130831-66FD-4D4E-BEA9-34BCDB8EF07E}" presName="parentText" presStyleLbl="node1" presStyleIdx="5" presStyleCnt="7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322271-6E9D-4CF9-91D7-397C9AB47543}" type="pres">
      <dgm:prSet presAssocID="{4C130831-66FD-4D4E-BEA9-34BCDB8EF07E}" presName="descendantText" presStyleLbl="align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8D9762-9259-47AA-9616-F4B33DB02219}" type="pres">
      <dgm:prSet presAssocID="{45DF23ED-3051-479A-9DD8-3DDBA65B4CBB}" presName="sp" presStyleCnt="0"/>
      <dgm:spPr/>
    </dgm:pt>
    <dgm:pt modelId="{0752334D-98ED-453F-B942-1ABEAECC9070}" type="pres">
      <dgm:prSet presAssocID="{2C637154-23DA-47A8-96AC-AA56FB478253}" presName="linNode" presStyleCnt="0"/>
      <dgm:spPr/>
    </dgm:pt>
    <dgm:pt modelId="{5029B057-507A-465B-9362-CFBB753C5B85}" type="pres">
      <dgm:prSet presAssocID="{2C637154-23DA-47A8-96AC-AA56FB478253}" presName="parentText" presStyleLbl="node1" presStyleIdx="6" presStyleCnt="7" custScaleX="63517" custScaleY="53298" custLinFactNeighborX="2839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EB9B00-610B-4A3E-A0D1-79295D41B451}" type="pres">
      <dgm:prSet presAssocID="{2C637154-23DA-47A8-96AC-AA56FB478253}" presName="descendantText" presStyleLbl="align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B04D92A-2C26-4AB7-9D57-73EFD86720CB}" type="presOf" srcId="{129EA16B-B056-41B5-9CEA-C327EE8A0F2C}" destId="{96F457F4-271D-405D-A329-246004174071}" srcOrd="0" destOrd="0" presId="urn:microsoft.com/office/officeart/2005/8/layout/vList5"/>
    <dgm:cxn modelId="{821EA532-5A95-4F45-8A46-3DB334B55311}" type="presOf" srcId="{1BBA91CA-A532-4164-ABB9-09CE9920CAD4}" destId="{8E296BEF-8DD0-44AE-BE9D-FF718D392895}" srcOrd="0" destOrd="0" presId="urn:microsoft.com/office/officeart/2005/8/layout/vList5"/>
    <dgm:cxn modelId="{5CFFD59A-7932-464D-A3E9-133ECA686BDB}" type="presOf" srcId="{400FD929-C7C3-405D-BAB4-61604465C678}" destId="{42C82E23-EE6E-4F7E-8960-E82384A30ACC}" srcOrd="0" destOrd="0" presId="urn:microsoft.com/office/officeart/2005/8/layout/vList5"/>
    <dgm:cxn modelId="{052B0E7A-840A-4241-B293-5ADE81B38C89}" srcId="{BC913B35-9474-4273-B45A-FFF4FEBF45F4}" destId="{4C130831-66FD-4D4E-BEA9-34BCDB8EF07E}" srcOrd="5" destOrd="0" parTransId="{C7186F39-0EC1-4A0E-A3E3-1888587076B4}" sibTransId="{45DF23ED-3051-479A-9DD8-3DDBA65B4CBB}"/>
    <dgm:cxn modelId="{38F558C7-0899-4D75-85B4-2AF31C8CF565}" srcId="{6F23D83D-5826-40EB-91A3-ECEAD023A522}" destId="{F86940FD-1D56-4063-BE07-D950625C6801}" srcOrd="0" destOrd="0" parTransId="{7428DC55-0AA2-4450-89D4-A53D81C570F4}" sibTransId="{DCBF78FA-93E7-4492-B318-90F1ED45FB83}"/>
    <dgm:cxn modelId="{AD100C44-6412-4D69-9949-DAEB03F1120A}" type="presOf" srcId="{080B7F50-8F23-4A0F-8C87-81E9E3A8FB17}" destId="{4D1F6987-60B0-42A9-A6DB-1601FECD0C0E}" srcOrd="0" destOrd="0" presId="urn:microsoft.com/office/officeart/2005/8/layout/vList5"/>
    <dgm:cxn modelId="{35B6C5D3-4A58-4954-8D7C-EA719BBF20EC}" srcId="{129EA16B-B056-41B5-9CEA-C327EE8A0F2C}" destId="{A6EC40C4-F926-4BB7-ADCD-10F80A432D1D}" srcOrd="0" destOrd="0" parTransId="{59DC6C17-A373-4372-BB5B-A9CA3648F0B0}" sibTransId="{D9290556-459A-47B7-B87E-E53BDF1BBC5F}"/>
    <dgm:cxn modelId="{3794BD74-4E42-4AE4-8F8A-48B3398C8BCD}" type="presOf" srcId="{2C637154-23DA-47A8-96AC-AA56FB478253}" destId="{5029B057-507A-465B-9362-CFBB753C5B85}" srcOrd="0" destOrd="0" presId="urn:microsoft.com/office/officeart/2005/8/layout/vList5"/>
    <dgm:cxn modelId="{596BC57E-B686-4607-9BD9-5901C49268BD}" type="presOf" srcId="{BC913B35-9474-4273-B45A-FFF4FEBF45F4}" destId="{6D6D9C15-EAF3-4B93-BAF3-500449B87FF5}" srcOrd="0" destOrd="0" presId="urn:microsoft.com/office/officeart/2005/8/layout/vList5"/>
    <dgm:cxn modelId="{9F3AD927-99A0-477F-BA73-218523CEF9AB}" type="presOf" srcId="{78A4FEC1-6CBA-4A80-84ED-BA6D59C8F1D9}" destId="{8DC70AD1-8777-4F5D-AD16-7399DE92C138}" srcOrd="0" destOrd="0" presId="urn:microsoft.com/office/officeart/2005/8/layout/vList5"/>
    <dgm:cxn modelId="{25BDD35F-1075-4594-9035-10DE2416B2EC}" type="presOf" srcId="{F86940FD-1D56-4063-BE07-D950625C6801}" destId="{24BE954C-77A3-411E-86E0-9C12DB3460B2}" srcOrd="0" destOrd="0" presId="urn:microsoft.com/office/officeart/2005/8/layout/vList5"/>
    <dgm:cxn modelId="{777DBB2A-65B3-46F1-9713-6DD0951C75AA}" srcId="{BC913B35-9474-4273-B45A-FFF4FEBF45F4}" destId="{2C637154-23DA-47A8-96AC-AA56FB478253}" srcOrd="6" destOrd="0" parTransId="{D4733889-2741-4887-8C64-2A7F4202FCFB}" sibTransId="{C3D767C4-0E28-406E-A850-EFB10CFC9C85}"/>
    <dgm:cxn modelId="{6788EC29-2FEA-472D-BB77-3974B40CB061}" type="presOf" srcId="{6F23D83D-5826-40EB-91A3-ECEAD023A522}" destId="{3E1C81CC-D844-42EE-A06F-60A7ADF5B69C}" srcOrd="0" destOrd="0" presId="urn:microsoft.com/office/officeart/2005/8/layout/vList5"/>
    <dgm:cxn modelId="{3EABB351-9527-46A3-B234-193556899E57}" srcId="{400FD929-C7C3-405D-BAB4-61604465C678}" destId="{36203FBA-F4A7-475D-BDE8-3DC071404CF0}" srcOrd="0" destOrd="0" parTransId="{83BA749A-BADD-42BA-9DF1-6334FB712881}" sibTransId="{975CD436-656E-431B-9F77-530A7792C36B}"/>
    <dgm:cxn modelId="{61154498-9C96-4808-B70D-ED7A55A65F5A}" srcId="{BC913B35-9474-4273-B45A-FFF4FEBF45F4}" destId="{080B7F50-8F23-4A0F-8C87-81E9E3A8FB17}" srcOrd="4" destOrd="0" parTransId="{63577C80-83F9-4B54-A118-4272393E3E1B}" sibTransId="{F96E5489-958E-4C14-88E2-50ED9930C39D}"/>
    <dgm:cxn modelId="{43231996-5211-4A9F-A699-F9F388A06D9E}" type="presOf" srcId="{A6EC40C4-F926-4BB7-ADCD-10F80A432D1D}" destId="{30C2994F-2F11-48C7-9978-C8F4E1F95ACF}" srcOrd="0" destOrd="0" presId="urn:microsoft.com/office/officeart/2005/8/layout/vList5"/>
    <dgm:cxn modelId="{22FBB6CD-CD64-4B01-9D34-9D173D788C28}" type="presOf" srcId="{F7596C36-90A3-47CA-9DEE-2895CDCB234D}" destId="{0C322271-6E9D-4CF9-91D7-397C9AB47543}" srcOrd="0" destOrd="0" presId="urn:microsoft.com/office/officeart/2005/8/layout/vList5"/>
    <dgm:cxn modelId="{BBE3187C-7204-4E0F-80A5-806A215C848C}" srcId="{BC913B35-9474-4273-B45A-FFF4FEBF45F4}" destId="{400FD929-C7C3-405D-BAB4-61604465C678}" srcOrd="1" destOrd="0" parTransId="{D552C683-E930-4E60-BED0-5B29ADBE6133}" sibTransId="{2380A7EA-9A20-48AB-AEDE-40F72C838741}"/>
    <dgm:cxn modelId="{7F47638A-081C-40B6-8ABE-D31E51ABE416}" type="presOf" srcId="{36203FBA-F4A7-475D-BDE8-3DC071404CF0}" destId="{0644D4CC-01D5-4134-BAE2-2744FB8FB181}" srcOrd="0" destOrd="0" presId="urn:microsoft.com/office/officeart/2005/8/layout/vList5"/>
    <dgm:cxn modelId="{789BE944-DBB3-47F2-ADCD-76A0F3501E0C}" type="presOf" srcId="{4C130831-66FD-4D4E-BEA9-34BCDB8EF07E}" destId="{596B24FC-FBC9-4BD8-96B3-836F57BC0F12}" srcOrd="0" destOrd="0" presId="urn:microsoft.com/office/officeart/2005/8/layout/vList5"/>
    <dgm:cxn modelId="{1968128A-6BED-493F-AC73-45CF51A96BB7}" srcId="{BC913B35-9474-4273-B45A-FFF4FEBF45F4}" destId="{129EA16B-B056-41B5-9CEA-C327EE8A0F2C}" srcOrd="0" destOrd="0" parTransId="{0A7E7522-552B-4D80-9F5D-432414D6ECC2}" sibTransId="{AA5FCC55-980D-4789-93D8-38AA5C5713D0}"/>
    <dgm:cxn modelId="{C963F4FC-57FF-4B30-912D-26913AD46B87}" type="presOf" srcId="{521C39F1-68D5-4F47-841F-17705FB73DB8}" destId="{62EB9B00-610B-4A3E-A0D1-79295D41B451}" srcOrd="0" destOrd="0" presId="urn:microsoft.com/office/officeart/2005/8/layout/vList5"/>
    <dgm:cxn modelId="{7A36B671-6F27-4127-AEF6-F29CF5928BAB}" srcId="{4C130831-66FD-4D4E-BEA9-34BCDB8EF07E}" destId="{F7596C36-90A3-47CA-9DEE-2895CDCB234D}" srcOrd="0" destOrd="0" parTransId="{A26301E9-ED7E-4419-9BF0-1AF5CC7C298F}" sibTransId="{A530E13C-ABAE-4143-8086-37F1B08B4B62}"/>
    <dgm:cxn modelId="{64E45353-BD24-4783-B5DE-BDE8FCAB5ECE}" srcId="{78A4FEC1-6CBA-4A80-84ED-BA6D59C8F1D9}" destId="{A2960305-E372-40AF-9156-98B799E743A5}" srcOrd="0" destOrd="0" parTransId="{000F8191-9282-4931-9856-81C8C51BA8C9}" sibTransId="{7082ED3F-B42E-4C12-9069-F45A77BA5855}"/>
    <dgm:cxn modelId="{E72BF6EA-8A33-4FEE-AFB4-3759E87B514D}" srcId="{BC913B35-9474-4273-B45A-FFF4FEBF45F4}" destId="{78A4FEC1-6CBA-4A80-84ED-BA6D59C8F1D9}" srcOrd="2" destOrd="0" parTransId="{4478658C-0F80-43B7-AE34-572B7BAC64B8}" sibTransId="{EB6AB31A-0968-4ECB-AE77-6E8A27184DF0}"/>
    <dgm:cxn modelId="{03985990-5F46-4C8D-AE07-D40E11DDEA48}" srcId="{080B7F50-8F23-4A0F-8C87-81E9E3A8FB17}" destId="{1BBA91CA-A532-4164-ABB9-09CE9920CAD4}" srcOrd="0" destOrd="0" parTransId="{60E736A8-3522-48EB-9CF2-2B84FD71C720}" sibTransId="{31F6885F-A588-49F1-8C68-BAB30EFCC27E}"/>
    <dgm:cxn modelId="{A8624FBD-218D-4BED-AD09-04679EFDCA07}" srcId="{BC913B35-9474-4273-B45A-FFF4FEBF45F4}" destId="{6F23D83D-5826-40EB-91A3-ECEAD023A522}" srcOrd="3" destOrd="0" parTransId="{54D1F2F9-ED5E-4068-8503-C0A566D770A0}" sibTransId="{CF8DBFD0-5982-4D0E-B18F-2D2D5AD295D5}"/>
    <dgm:cxn modelId="{57B1E5BE-8DFC-438C-81E5-E7E793855200}" type="presOf" srcId="{A2960305-E372-40AF-9156-98B799E743A5}" destId="{D15E2823-D89F-4DAF-913D-8C2261A0444A}" srcOrd="0" destOrd="0" presId="urn:microsoft.com/office/officeart/2005/8/layout/vList5"/>
    <dgm:cxn modelId="{512EA809-0DD2-47FB-AD65-6BBDDFC9EAE3}" srcId="{2C637154-23DA-47A8-96AC-AA56FB478253}" destId="{521C39F1-68D5-4F47-841F-17705FB73DB8}" srcOrd="0" destOrd="0" parTransId="{AE181439-7F95-4194-9B30-960BB9E5BD37}" sibTransId="{325C691F-CBF9-4DD5-9A66-58BC8E4AA614}"/>
    <dgm:cxn modelId="{75DBA89C-DCB9-4D2B-B23B-3554A1CC279F}" type="presParOf" srcId="{6D6D9C15-EAF3-4B93-BAF3-500449B87FF5}" destId="{C2959308-A2D7-45BD-B9EC-877486B92ED5}" srcOrd="0" destOrd="0" presId="urn:microsoft.com/office/officeart/2005/8/layout/vList5"/>
    <dgm:cxn modelId="{EBE2AA7C-671A-4514-8DFC-4F59285D519E}" type="presParOf" srcId="{C2959308-A2D7-45BD-B9EC-877486B92ED5}" destId="{96F457F4-271D-405D-A329-246004174071}" srcOrd="0" destOrd="0" presId="urn:microsoft.com/office/officeart/2005/8/layout/vList5"/>
    <dgm:cxn modelId="{A7E2FD33-6EAC-4033-8A67-11D7E49551D5}" type="presParOf" srcId="{C2959308-A2D7-45BD-B9EC-877486B92ED5}" destId="{30C2994F-2F11-48C7-9978-C8F4E1F95ACF}" srcOrd="1" destOrd="0" presId="urn:microsoft.com/office/officeart/2005/8/layout/vList5"/>
    <dgm:cxn modelId="{36717006-63A8-4997-9CE4-628E6AA4E5DF}" type="presParOf" srcId="{6D6D9C15-EAF3-4B93-BAF3-500449B87FF5}" destId="{51E7802E-C170-409B-80CE-FC60A45F4E32}" srcOrd="1" destOrd="0" presId="urn:microsoft.com/office/officeart/2005/8/layout/vList5"/>
    <dgm:cxn modelId="{340F30EB-1C12-4DA0-B7B2-3A4EC1F04B45}" type="presParOf" srcId="{6D6D9C15-EAF3-4B93-BAF3-500449B87FF5}" destId="{42A2A456-3834-4FC4-A196-204510EA55C8}" srcOrd="2" destOrd="0" presId="urn:microsoft.com/office/officeart/2005/8/layout/vList5"/>
    <dgm:cxn modelId="{0AE12772-E790-4FE2-9A05-20E2083D488C}" type="presParOf" srcId="{42A2A456-3834-4FC4-A196-204510EA55C8}" destId="{42C82E23-EE6E-4F7E-8960-E82384A30ACC}" srcOrd="0" destOrd="0" presId="urn:microsoft.com/office/officeart/2005/8/layout/vList5"/>
    <dgm:cxn modelId="{DA191BC5-1B40-4D17-9764-C77C359AD3BC}" type="presParOf" srcId="{42A2A456-3834-4FC4-A196-204510EA55C8}" destId="{0644D4CC-01D5-4134-BAE2-2744FB8FB181}" srcOrd="1" destOrd="0" presId="urn:microsoft.com/office/officeart/2005/8/layout/vList5"/>
    <dgm:cxn modelId="{F5560A8C-5543-440A-A201-5530CEAB968A}" type="presParOf" srcId="{6D6D9C15-EAF3-4B93-BAF3-500449B87FF5}" destId="{95E42060-FFD2-4916-BF51-BC1678AAF641}" srcOrd="3" destOrd="0" presId="urn:microsoft.com/office/officeart/2005/8/layout/vList5"/>
    <dgm:cxn modelId="{AFAECE4F-2EDA-4FDD-9DF3-B7419E77504F}" type="presParOf" srcId="{6D6D9C15-EAF3-4B93-BAF3-500449B87FF5}" destId="{1963FA97-1E90-4F51-B48C-A7BB78EB7995}" srcOrd="4" destOrd="0" presId="urn:microsoft.com/office/officeart/2005/8/layout/vList5"/>
    <dgm:cxn modelId="{B8E34AB8-527C-411E-8C35-5D824B69EAA0}" type="presParOf" srcId="{1963FA97-1E90-4F51-B48C-A7BB78EB7995}" destId="{8DC70AD1-8777-4F5D-AD16-7399DE92C138}" srcOrd="0" destOrd="0" presId="urn:microsoft.com/office/officeart/2005/8/layout/vList5"/>
    <dgm:cxn modelId="{E7FE670D-8C1D-4EC4-8757-3E520F36A9A7}" type="presParOf" srcId="{1963FA97-1E90-4F51-B48C-A7BB78EB7995}" destId="{D15E2823-D89F-4DAF-913D-8C2261A0444A}" srcOrd="1" destOrd="0" presId="urn:microsoft.com/office/officeart/2005/8/layout/vList5"/>
    <dgm:cxn modelId="{BBD62248-0F1F-4023-995A-516181BC78C6}" type="presParOf" srcId="{6D6D9C15-EAF3-4B93-BAF3-500449B87FF5}" destId="{25D6DE5F-1D0E-4590-975D-4EF5B5171174}" srcOrd="5" destOrd="0" presId="urn:microsoft.com/office/officeart/2005/8/layout/vList5"/>
    <dgm:cxn modelId="{516E0946-42C9-4BD3-86B0-C753ED40E0C6}" type="presParOf" srcId="{6D6D9C15-EAF3-4B93-BAF3-500449B87FF5}" destId="{1E1A0C3B-1A6F-452F-8DBF-B9F5D1D40382}" srcOrd="6" destOrd="0" presId="urn:microsoft.com/office/officeart/2005/8/layout/vList5"/>
    <dgm:cxn modelId="{67C345B3-7771-4A2D-B27B-7BD54FE6962A}" type="presParOf" srcId="{1E1A0C3B-1A6F-452F-8DBF-B9F5D1D40382}" destId="{3E1C81CC-D844-42EE-A06F-60A7ADF5B69C}" srcOrd="0" destOrd="0" presId="urn:microsoft.com/office/officeart/2005/8/layout/vList5"/>
    <dgm:cxn modelId="{BE8AA180-05B7-4842-B709-468C0806C99C}" type="presParOf" srcId="{1E1A0C3B-1A6F-452F-8DBF-B9F5D1D40382}" destId="{24BE954C-77A3-411E-86E0-9C12DB3460B2}" srcOrd="1" destOrd="0" presId="urn:microsoft.com/office/officeart/2005/8/layout/vList5"/>
    <dgm:cxn modelId="{00C71268-60D5-487E-A044-43785D31D89A}" type="presParOf" srcId="{6D6D9C15-EAF3-4B93-BAF3-500449B87FF5}" destId="{C060CDA9-F453-4A19-88D9-66E0576A253D}" srcOrd="7" destOrd="0" presId="urn:microsoft.com/office/officeart/2005/8/layout/vList5"/>
    <dgm:cxn modelId="{65317DCE-900C-4415-9573-3204DBDE463F}" type="presParOf" srcId="{6D6D9C15-EAF3-4B93-BAF3-500449B87FF5}" destId="{50EE01DF-2D50-4556-9461-8740604ABDF0}" srcOrd="8" destOrd="0" presId="urn:microsoft.com/office/officeart/2005/8/layout/vList5"/>
    <dgm:cxn modelId="{B3EE0B54-CD57-471C-B09A-F27DD8774CA2}" type="presParOf" srcId="{50EE01DF-2D50-4556-9461-8740604ABDF0}" destId="{4D1F6987-60B0-42A9-A6DB-1601FECD0C0E}" srcOrd="0" destOrd="0" presId="urn:microsoft.com/office/officeart/2005/8/layout/vList5"/>
    <dgm:cxn modelId="{B53D4A81-5BA2-40C0-8B89-D9676D06B442}" type="presParOf" srcId="{50EE01DF-2D50-4556-9461-8740604ABDF0}" destId="{8E296BEF-8DD0-44AE-BE9D-FF718D392895}" srcOrd="1" destOrd="0" presId="urn:microsoft.com/office/officeart/2005/8/layout/vList5"/>
    <dgm:cxn modelId="{4DF390D1-31C3-41E7-B259-13CEC614D902}" type="presParOf" srcId="{6D6D9C15-EAF3-4B93-BAF3-500449B87FF5}" destId="{692D3112-F991-4EDD-AF19-2DBA95E843F4}" srcOrd="9" destOrd="0" presId="urn:microsoft.com/office/officeart/2005/8/layout/vList5"/>
    <dgm:cxn modelId="{A090A599-A231-4598-8D5A-4314FE06B8E7}" type="presParOf" srcId="{6D6D9C15-EAF3-4B93-BAF3-500449B87FF5}" destId="{05B0ECD2-5F1C-417D-A194-85789FC96202}" srcOrd="10" destOrd="0" presId="urn:microsoft.com/office/officeart/2005/8/layout/vList5"/>
    <dgm:cxn modelId="{785D2F7B-0B2D-4DB0-8381-00A9F5573E17}" type="presParOf" srcId="{05B0ECD2-5F1C-417D-A194-85789FC96202}" destId="{596B24FC-FBC9-4BD8-96B3-836F57BC0F12}" srcOrd="0" destOrd="0" presId="urn:microsoft.com/office/officeart/2005/8/layout/vList5"/>
    <dgm:cxn modelId="{84D58AC3-5665-46CD-9B81-732D0B1F28F7}" type="presParOf" srcId="{05B0ECD2-5F1C-417D-A194-85789FC96202}" destId="{0C322271-6E9D-4CF9-91D7-397C9AB47543}" srcOrd="1" destOrd="0" presId="urn:microsoft.com/office/officeart/2005/8/layout/vList5"/>
    <dgm:cxn modelId="{D0882151-C540-4610-9806-352A9B84E5D4}" type="presParOf" srcId="{6D6D9C15-EAF3-4B93-BAF3-500449B87FF5}" destId="{FF8D9762-9259-47AA-9616-F4B33DB02219}" srcOrd="11" destOrd="0" presId="urn:microsoft.com/office/officeart/2005/8/layout/vList5"/>
    <dgm:cxn modelId="{85409FBA-5B0A-4471-8904-9FC091B54CCD}" type="presParOf" srcId="{6D6D9C15-EAF3-4B93-BAF3-500449B87FF5}" destId="{0752334D-98ED-453F-B942-1ABEAECC9070}" srcOrd="12" destOrd="0" presId="urn:microsoft.com/office/officeart/2005/8/layout/vList5"/>
    <dgm:cxn modelId="{F719A086-03D4-486D-A896-1445309CDC88}" type="presParOf" srcId="{0752334D-98ED-453F-B942-1ABEAECC9070}" destId="{5029B057-507A-465B-9362-CFBB753C5B85}" srcOrd="0" destOrd="0" presId="urn:microsoft.com/office/officeart/2005/8/layout/vList5"/>
    <dgm:cxn modelId="{603BD344-1311-4415-A45A-86BEA1A8E588}" type="presParOf" srcId="{0752334D-98ED-453F-B942-1ABEAECC9070}" destId="{62EB9B00-610B-4A3E-A0D1-79295D41B451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4CA94E-43A6-4EB9-9911-3A713D3DC079}">
      <dsp:nvSpPr>
        <dsp:cNvPr id="0" name=""/>
        <dsp:cNvSpPr/>
      </dsp:nvSpPr>
      <dsp:spPr>
        <a:xfrm>
          <a:off x="2870985" y="2040757"/>
          <a:ext cx="2667671" cy="1210773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smtClean="0">
              <a:latin typeface="Franklin Gothic Book" pitchFamily="34" charset="0"/>
            </a:rPr>
            <a:t>Unidades Responsables</a:t>
          </a:r>
          <a:endParaRPr lang="es-MX" sz="1800" b="0" kern="1200" dirty="0">
            <a:latin typeface="Franklin Gothic Book" pitchFamily="34" charset="0"/>
          </a:endParaRPr>
        </a:p>
      </dsp:txBody>
      <dsp:txXfrm>
        <a:off x="3261656" y="2218071"/>
        <a:ext cx="1886329" cy="856145"/>
      </dsp:txXfrm>
    </dsp:sp>
    <dsp:sp modelId="{62205CBA-75C9-4CAB-9CD5-791ABD2121C7}">
      <dsp:nvSpPr>
        <dsp:cNvPr id="0" name=""/>
        <dsp:cNvSpPr/>
      </dsp:nvSpPr>
      <dsp:spPr>
        <a:xfrm rot="20414459">
          <a:off x="5234912" y="2164611"/>
          <a:ext cx="536979" cy="30128"/>
        </a:xfrm>
        <a:custGeom>
          <a:avLst/>
          <a:gdLst/>
          <a:ahLst/>
          <a:cxnLst/>
          <a:rect l="0" t="0" r="0" b="0"/>
          <a:pathLst>
            <a:path>
              <a:moveTo>
                <a:pt x="0" y="15064"/>
              </a:moveTo>
              <a:lnTo>
                <a:pt x="536979" y="1506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Franklin Gothic Book" pitchFamily="34" charset="0"/>
          </a:endParaRPr>
        </a:p>
      </dsp:txBody>
      <dsp:txXfrm>
        <a:off x="5489977" y="2166251"/>
        <a:ext cx="26848" cy="26848"/>
      </dsp:txXfrm>
    </dsp:sp>
    <dsp:sp modelId="{01873B47-4F6C-4C69-B35F-58CA8960BD7C}">
      <dsp:nvSpPr>
        <dsp:cNvPr id="0" name=""/>
        <dsp:cNvSpPr/>
      </dsp:nvSpPr>
      <dsp:spPr>
        <a:xfrm>
          <a:off x="5520211" y="1031053"/>
          <a:ext cx="2616692" cy="1345214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Franklin Gothic Book" pitchFamily="34" charset="0"/>
            </a:rPr>
            <a:t>Lineamientos para el control y ejercicio del presupuesto</a:t>
          </a:r>
          <a:endParaRPr lang="es-MX" sz="1600" kern="1200" dirty="0">
            <a:latin typeface="Franklin Gothic Book" pitchFamily="34" charset="0"/>
          </a:endParaRPr>
        </a:p>
      </dsp:txBody>
      <dsp:txXfrm>
        <a:off x="5903417" y="1228055"/>
        <a:ext cx="1850280" cy="951210"/>
      </dsp:txXfrm>
    </dsp:sp>
    <dsp:sp modelId="{9D9BEAC2-124B-4C00-97BF-055E6624FA2E}">
      <dsp:nvSpPr>
        <dsp:cNvPr id="0" name=""/>
        <dsp:cNvSpPr/>
      </dsp:nvSpPr>
      <dsp:spPr>
        <a:xfrm rot="1802110">
          <a:off x="4977090" y="3298663"/>
          <a:ext cx="764765" cy="30128"/>
        </a:xfrm>
        <a:custGeom>
          <a:avLst/>
          <a:gdLst/>
          <a:ahLst/>
          <a:cxnLst/>
          <a:rect l="0" t="0" r="0" b="0"/>
          <a:pathLst>
            <a:path>
              <a:moveTo>
                <a:pt x="0" y="15064"/>
              </a:moveTo>
              <a:lnTo>
                <a:pt x="764765" y="1506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Franklin Gothic Book" pitchFamily="34" charset="0"/>
          </a:endParaRPr>
        </a:p>
      </dsp:txBody>
      <dsp:txXfrm>
        <a:off x="5340354" y="3294609"/>
        <a:ext cx="38238" cy="38238"/>
      </dsp:txXfrm>
    </dsp:sp>
    <dsp:sp modelId="{6596DE55-9744-4D18-93EF-26DE41266387}">
      <dsp:nvSpPr>
        <dsp:cNvPr id="0" name=""/>
        <dsp:cNvSpPr/>
      </dsp:nvSpPr>
      <dsp:spPr>
        <a:xfrm>
          <a:off x="4887235" y="3439278"/>
          <a:ext cx="3151991" cy="1025217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Franklin Gothic Book" pitchFamily="34" charset="0"/>
            </a:rPr>
            <a:t>Programa Nacional de Reducción del Gasto Público </a:t>
          </a:r>
          <a:endParaRPr lang="es-MX" sz="1600" kern="1200" dirty="0">
            <a:latin typeface="Franklin Gothic Book" pitchFamily="34" charset="0"/>
          </a:endParaRPr>
        </a:p>
      </dsp:txBody>
      <dsp:txXfrm>
        <a:off x="5348833" y="3589418"/>
        <a:ext cx="2228795" cy="724937"/>
      </dsp:txXfrm>
    </dsp:sp>
    <dsp:sp modelId="{CFBE7E3C-9DB8-4B0E-8F9A-C2ED9913E9EC}">
      <dsp:nvSpPr>
        <dsp:cNvPr id="0" name=""/>
        <dsp:cNvSpPr/>
      </dsp:nvSpPr>
      <dsp:spPr>
        <a:xfrm rot="11908955">
          <a:off x="2603074" y="2186219"/>
          <a:ext cx="541709" cy="30128"/>
        </a:xfrm>
        <a:custGeom>
          <a:avLst/>
          <a:gdLst/>
          <a:ahLst/>
          <a:cxnLst/>
          <a:rect l="0" t="0" r="0" b="0"/>
          <a:pathLst>
            <a:path>
              <a:moveTo>
                <a:pt x="0" y="15064"/>
              </a:moveTo>
              <a:lnTo>
                <a:pt x="541709" y="1506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Franklin Gothic Book" pitchFamily="34" charset="0"/>
          </a:endParaRPr>
        </a:p>
      </dsp:txBody>
      <dsp:txXfrm rot="10800000">
        <a:off x="2860386" y="2187741"/>
        <a:ext cx="27085" cy="27085"/>
      </dsp:txXfrm>
    </dsp:sp>
    <dsp:sp modelId="{966D9315-0B69-4250-917D-43AD661E6336}">
      <dsp:nvSpPr>
        <dsp:cNvPr id="0" name=""/>
        <dsp:cNvSpPr/>
      </dsp:nvSpPr>
      <dsp:spPr>
        <a:xfrm>
          <a:off x="3" y="936108"/>
          <a:ext cx="2822228" cy="1552440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Franklin Gothic Book" pitchFamily="34" charset="0"/>
            </a:rPr>
            <a:t>Oficio de Adecuaciones </a:t>
          </a:r>
          <a:r>
            <a:rPr lang="es-MX" sz="1600" kern="1200" dirty="0" smtClean="0">
              <a:latin typeface="Franklin Gothic Book" pitchFamily="34" charset="0"/>
            </a:rPr>
            <a:t>presupuestales</a:t>
          </a:r>
          <a:endParaRPr lang="es-MX" sz="1600" kern="1200" dirty="0">
            <a:latin typeface="Franklin Gothic Book" pitchFamily="34" charset="0"/>
          </a:endParaRPr>
        </a:p>
      </dsp:txBody>
      <dsp:txXfrm>
        <a:off x="413309" y="1163458"/>
        <a:ext cx="1995616" cy="1097740"/>
      </dsp:txXfrm>
    </dsp:sp>
    <dsp:sp modelId="{D68055FF-0CDE-4B78-BEAF-05BFB59E4B66}">
      <dsp:nvSpPr>
        <dsp:cNvPr id="0" name=""/>
        <dsp:cNvSpPr/>
      </dsp:nvSpPr>
      <dsp:spPr>
        <a:xfrm rot="16224489">
          <a:off x="3800702" y="1614344"/>
          <a:ext cx="822724" cy="30128"/>
        </a:xfrm>
        <a:custGeom>
          <a:avLst/>
          <a:gdLst/>
          <a:ahLst/>
          <a:cxnLst/>
          <a:rect l="0" t="0" r="0" b="0"/>
          <a:pathLst>
            <a:path>
              <a:moveTo>
                <a:pt x="0" y="15064"/>
              </a:moveTo>
              <a:lnTo>
                <a:pt x="822724" y="1506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Franklin Gothic Book" pitchFamily="34" charset="0"/>
          </a:endParaRPr>
        </a:p>
      </dsp:txBody>
      <dsp:txXfrm>
        <a:off x="4191495" y="1608841"/>
        <a:ext cx="41136" cy="41136"/>
      </dsp:txXfrm>
    </dsp:sp>
    <dsp:sp modelId="{4AEAE0C3-084F-4BA5-BCB7-7170E86E56E8}">
      <dsp:nvSpPr>
        <dsp:cNvPr id="0" name=""/>
        <dsp:cNvSpPr/>
      </dsp:nvSpPr>
      <dsp:spPr>
        <a:xfrm>
          <a:off x="2808313" y="0"/>
          <a:ext cx="2822038" cy="1218060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Franklin Gothic Book" pitchFamily="34" charset="0"/>
            </a:rPr>
            <a:t>Circular No. 1</a:t>
          </a:r>
        </a:p>
      </dsp:txBody>
      <dsp:txXfrm>
        <a:off x="3221591" y="178381"/>
        <a:ext cx="1995482" cy="861298"/>
      </dsp:txXfrm>
    </dsp:sp>
    <dsp:sp modelId="{26812CAE-2280-42D1-95B0-A6067ABD837C}">
      <dsp:nvSpPr>
        <dsp:cNvPr id="0" name=""/>
        <dsp:cNvSpPr/>
      </dsp:nvSpPr>
      <dsp:spPr>
        <a:xfrm rot="9053863">
          <a:off x="2858071" y="3231057"/>
          <a:ext cx="537808" cy="30128"/>
        </a:xfrm>
        <a:custGeom>
          <a:avLst/>
          <a:gdLst/>
          <a:ahLst/>
          <a:cxnLst/>
          <a:rect l="0" t="0" r="0" b="0"/>
          <a:pathLst>
            <a:path>
              <a:moveTo>
                <a:pt x="0" y="15064"/>
              </a:moveTo>
              <a:lnTo>
                <a:pt x="537808" y="1506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600" kern="1200">
            <a:latin typeface="Franklin Gothic Book" pitchFamily="34" charset="0"/>
          </a:endParaRPr>
        </a:p>
      </dsp:txBody>
      <dsp:txXfrm rot="10800000">
        <a:off x="3113530" y="3232676"/>
        <a:ext cx="26890" cy="26890"/>
      </dsp:txXfrm>
    </dsp:sp>
    <dsp:sp modelId="{389C1BEB-FCD9-4155-ADEF-97657580C4AF}">
      <dsp:nvSpPr>
        <dsp:cNvPr id="0" name=""/>
        <dsp:cNvSpPr/>
      </dsp:nvSpPr>
      <dsp:spPr>
        <a:xfrm>
          <a:off x="297356" y="3240362"/>
          <a:ext cx="3240357" cy="1357976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Franklin Gothic Book" pitchFamily="34" charset="0"/>
            </a:rPr>
            <a:t>Partidas Restringidas</a:t>
          </a:r>
          <a:endParaRPr lang="es-MX" sz="1600" b="0" kern="1200" dirty="0">
            <a:latin typeface="Franklin Gothic Book" pitchFamily="34" charset="0"/>
          </a:endParaRPr>
        </a:p>
      </dsp:txBody>
      <dsp:txXfrm>
        <a:off x="771895" y="3439233"/>
        <a:ext cx="2291279" cy="960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79792-9F70-446E-BCDE-AFE8198F205B}">
      <dsp:nvSpPr>
        <dsp:cNvPr id="0" name=""/>
        <dsp:cNvSpPr/>
      </dsp:nvSpPr>
      <dsp:spPr>
        <a:xfrm rot="1509644">
          <a:off x="4907420" y="1832124"/>
          <a:ext cx="287876" cy="27597"/>
        </a:xfrm>
        <a:custGeom>
          <a:avLst/>
          <a:gdLst/>
          <a:ahLst/>
          <a:cxnLst/>
          <a:rect l="0" t="0" r="0" b="0"/>
          <a:pathLst>
            <a:path>
              <a:moveTo>
                <a:pt x="0" y="13798"/>
              </a:moveTo>
              <a:lnTo>
                <a:pt x="287876" y="13798"/>
              </a:lnTo>
            </a:path>
          </a:pathLst>
        </a:custGeom>
        <a:noFill/>
        <a:ln w="25400" cap="flat" cmpd="sng" algn="ctr">
          <a:solidFill>
            <a:srgbClr val="5B070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07992-8651-4F45-A2EB-1B51CD42742A}">
      <dsp:nvSpPr>
        <dsp:cNvPr id="0" name=""/>
        <dsp:cNvSpPr/>
      </dsp:nvSpPr>
      <dsp:spPr>
        <a:xfrm rot="20287541">
          <a:off x="4912894" y="1156292"/>
          <a:ext cx="227305" cy="27597"/>
        </a:xfrm>
        <a:custGeom>
          <a:avLst/>
          <a:gdLst/>
          <a:ahLst/>
          <a:cxnLst/>
          <a:rect l="0" t="0" r="0" b="0"/>
          <a:pathLst>
            <a:path>
              <a:moveTo>
                <a:pt x="0" y="13798"/>
              </a:moveTo>
              <a:lnTo>
                <a:pt x="227305" y="13798"/>
              </a:lnTo>
            </a:path>
          </a:pathLst>
        </a:custGeom>
        <a:noFill/>
        <a:ln w="25400" cap="flat" cmpd="sng" algn="ctr">
          <a:solidFill>
            <a:srgbClr val="5B070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4A169A-B80E-47A4-973C-FDEDEA5523BF}">
      <dsp:nvSpPr>
        <dsp:cNvPr id="0" name=""/>
        <dsp:cNvSpPr/>
      </dsp:nvSpPr>
      <dsp:spPr>
        <a:xfrm>
          <a:off x="2813947" y="696624"/>
          <a:ext cx="2154604" cy="1559079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5B070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D9280B8-2F6E-4B05-B691-C0CCC7EC8E72}">
      <dsp:nvSpPr>
        <dsp:cNvPr id="0" name=""/>
        <dsp:cNvSpPr/>
      </dsp:nvSpPr>
      <dsp:spPr>
        <a:xfrm>
          <a:off x="4947296" y="-72006"/>
          <a:ext cx="2437914" cy="1569064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5B070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>
              <a:solidFill>
                <a:schemeClr val="bg1"/>
              </a:solidFill>
              <a:latin typeface="Franklin Gothic Book" pitchFamily="34" charset="0"/>
            </a:rPr>
            <a:t>Área Central</a:t>
          </a:r>
          <a:endParaRPr lang="es-MX" sz="1800" b="0" kern="1200" dirty="0">
            <a:solidFill>
              <a:schemeClr val="bg1"/>
            </a:solidFill>
            <a:latin typeface="Franklin Gothic Book" pitchFamily="34" charset="0"/>
          </a:endParaRPr>
        </a:p>
      </dsp:txBody>
      <dsp:txXfrm>
        <a:off x="5304320" y="157778"/>
        <a:ext cx="1723866" cy="1109496"/>
      </dsp:txXfrm>
    </dsp:sp>
    <dsp:sp modelId="{9C9A3C5D-CC79-4DE2-9E3F-1A37ECC1F170}">
      <dsp:nvSpPr>
        <dsp:cNvPr id="0" name=""/>
        <dsp:cNvSpPr/>
      </dsp:nvSpPr>
      <dsp:spPr>
        <a:xfrm>
          <a:off x="4947296" y="1585087"/>
          <a:ext cx="2437914" cy="1569064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rgbClr val="5B070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0" kern="1200" dirty="0" smtClean="0">
              <a:solidFill>
                <a:schemeClr val="bg1"/>
              </a:solidFill>
              <a:latin typeface="Franklin Gothic Book" pitchFamily="34" charset="0"/>
            </a:rPr>
            <a:t>Unidades Académicas</a:t>
          </a:r>
          <a:endParaRPr lang="es-MX" sz="1800" b="0" kern="1200" dirty="0">
            <a:solidFill>
              <a:schemeClr val="bg1"/>
            </a:solidFill>
            <a:latin typeface="Franklin Gothic Book" pitchFamily="34" charset="0"/>
          </a:endParaRPr>
        </a:p>
      </dsp:txBody>
      <dsp:txXfrm>
        <a:off x="5304320" y="1814871"/>
        <a:ext cx="1723866" cy="11094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33DD3-03A8-41A4-9E22-D63E6B0E25E5}">
      <dsp:nvSpPr>
        <dsp:cNvPr id="0" name=""/>
        <dsp:cNvSpPr/>
      </dsp:nvSpPr>
      <dsp:spPr>
        <a:xfrm>
          <a:off x="0" y="216018"/>
          <a:ext cx="7992888" cy="799437"/>
        </a:xfrm>
        <a:prstGeom prst="roundRect">
          <a:avLst/>
        </a:prstGeom>
        <a:solidFill>
          <a:schemeClr val="bg2">
            <a:lumMod val="40000"/>
            <a:lumOff val="60000"/>
          </a:schemeClr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spc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Lineamientos – Pasajes y viáticos</a:t>
          </a:r>
        </a:p>
      </dsp:txBody>
      <dsp:txXfrm>
        <a:off x="39025" y="255043"/>
        <a:ext cx="7914838" cy="721387"/>
      </dsp:txXfrm>
    </dsp:sp>
    <dsp:sp modelId="{868A32E2-4429-4235-8B5C-69A1FC646991}">
      <dsp:nvSpPr>
        <dsp:cNvPr id="0" name=""/>
        <dsp:cNvSpPr/>
      </dsp:nvSpPr>
      <dsp:spPr>
        <a:xfrm>
          <a:off x="0" y="1008111"/>
          <a:ext cx="7992888" cy="3355598"/>
        </a:xfrm>
        <a:prstGeom prst="rect">
          <a:avLst/>
        </a:prstGeom>
        <a:solidFill>
          <a:srgbClr val="6D1A42">
            <a:alpha val="10000"/>
          </a:srgbClr>
        </a:solidFill>
        <a:ln>
          <a:solidFill>
            <a:srgbClr val="FFFF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33020" rIns="184912" bIns="33020" numCol="1" spcCol="1270" anchor="t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600" b="1" kern="1200" dirty="0" smtClean="0"/>
            <a:t>Planear con anticipación la comisión para realizar los trámites oportunamente</a:t>
          </a:r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600" b="1" kern="1200" dirty="0" smtClean="0"/>
            <a:t>Cubrir con su techo presupuestal y/o sus RAG</a:t>
          </a:r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600" b="1" kern="1200" dirty="0" smtClean="0"/>
            <a:t>Contar con el fondo revolvente para viáticos</a:t>
          </a:r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600" b="1" kern="1200" dirty="0" smtClean="0"/>
            <a:t>Respetar las cuotas vigentes</a:t>
          </a:r>
        </a:p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600" b="1" kern="1200" dirty="0" smtClean="0"/>
            <a:t>Comprobarse  al menos el 80% de las erogaciones con documentos que reúnan las requisitos fiscales</a:t>
          </a:r>
        </a:p>
      </dsp:txBody>
      <dsp:txXfrm>
        <a:off x="0" y="1008111"/>
        <a:ext cx="7992888" cy="335559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933DD3-03A8-41A4-9E22-D63E6B0E25E5}">
      <dsp:nvSpPr>
        <dsp:cNvPr id="0" name=""/>
        <dsp:cNvSpPr/>
      </dsp:nvSpPr>
      <dsp:spPr>
        <a:xfrm>
          <a:off x="0" y="0"/>
          <a:ext cx="7992888" cy="82155"/>
        </a:xfrm>
        <a:prstGeom prst="roundRect">
          <a:avLst/>
        </a:prstGeom>
        <a:noFill/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800" b="1" kern="1200" spc="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10" y="4010"/>
        <a:ext cx="7984868" cy="74135"/>
      </dsp:txXfrm>
    </dsp:sp>
    <dsp:sp modelId="{868A32E2-4429-4235-8B5C-69A1FC646991}">
      <dsp:nvSpPr>
        <dsp:cNvPr id="0" name=""/>
        <dsp:cNvSpPr/>
      </dsp:nvSpPr>
      <dsp:spPr>
        <a:xfrm>
          <a:off x="0" y="66183"/>
          <a:ext cx="7992888" cy="4783569"/>
        </a:xfrm>
        <a:prstGeom prst="rect">
          <a:avLst/>
        </a:prstGeom>
        <a:solidFill>
          <a:srgbClr val="6D1A42">
            <a:alpha val="10000"/>
          </a:srgbClr>
        </a:solidFill>
        <a:ln>
          <a:solidFill>
            <a:srgbClr val="FFFF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774" tIns="35560" rIns="199136" bIns="35560" numCol="1" spcCol="1270" anchor="t" anchorCtr="0">
          <a:noAutofit/>
        </a:bodyPr>
        <a:lstStyle/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800" kern="1200" dirty="0" smtClean="0"/>
            <a:t>Los cargos por cambios o cancelaciones se reportan bajo la responsabilidad del Titular que hubiere autorizado el movimiento</a:t>
          </a:r>
          <a:endParaRPr lang="es-MX" sz="2800" b="1" kern="1200" dirty="0" smtClean="0"/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800" kern="1200" dirty="0" smtClean="0"/>
            <a:t>Es responsabilidad de la UR la guarda y custodia de los informes y documentación probatoria, integrando un expediente</a:t>
          </a:r>
        </a:p>
        <a:p>
          <a:pPr marL="285750" lvl="1" indent="-285750" algn="just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MX" sz="2800" kern="1200" dirty="0" smtClean="0"/>
            <a:t>Duración máxima de las comisiones por funcionario: nacionales 24 días naturales, internacionales 20 días naturales. Máximo anual: 48 días naturales.</a:t>
          </a:r>
        </a:p>
      </dsp:txBody>
      <dsp:txXfrm>
        <a:off x="0" y="66183"/>
        <a:ext cx="7992888" cy="47835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7EF3E-E71F-4C67-B249-6F5292F1455A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74E618-0ACE-4811-B429-9500903C816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4963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4E618-0ACE-4811-B429-9500903C8162}" type="slidenum">
              <a:rPr lang="es-MX" smtClean="0"/>
              <a:pPr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3426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4E618-0ACE-4811-B429-9500903C8162}" type="slidenum">
              <a:rPr lang="es-MX" smtClean="0"/>
              <a:pPr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4E618-0ACE-4811-B429-9500903C8162}" type="slidenum">
              <a:rPr lang="es-MX" smtClean="0"/>
              <a:pPr/>
              <a:t>8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986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0875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702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31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645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223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396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727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6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527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7825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56D49-BE3B-4563-8205-5CFDD5D6DA3B}" type="datetimeFigureOut">
              <a:rPr lang="es-MX" smtClean="0"/>
              <a:pPr/>
              <a:t>13/11/2012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383C3-B861-4435-985E-D2CCA196B64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6336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wm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wm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wmf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wmf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276872"/>
            <a:ext cx="7772400" cy="2666727"/>
          </a:xfrm>
        </p:spPr>
        <p:txBody>
          <a:bodyPr>
            <a:noAutofit/>
          </a:bodyPr>
          <a:lstStyle/>
          <a:p>
            <a:r>
              <a:rPr lang="es-MX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</a:rPr>
              <a:t>MANEJO </a:t>
            </a:r>
            <a:br>
              <a:rPr lang="es-MX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</a:rPr>
            </a:br>
            <a:r>
              <a:rPr lang="es-MX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</a:rPr>
              <a:t>PRESUPUESTAL</a:t>
            </a:r>
            <a:endParaRPr lang="es-MX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Compact" pitchFamily="34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8 Grupo"/>
          <p:cNvGrpSpPr/>
          <p:nvPr/>
        </p:nvGrpSpPr>
        <p:grpSpPr>
          <a:xfrm>
            <a:off x="1115616" y="188640"/>
            <a:ext cx="3778802" cy="5400600"/>
            <a:chOff x="3928" y="0"/>
            <a:chExt cx="3778802" cy="5400600"/>
          </a:xfrm>
          <a:solidFill>
            <a:schemeClr val="tx2">
              <a:lumMod val="75000"/>
            </a:schemeClr>
          </a:solidFill>
        </p:grpSpPr>
        <p:sp>
          <p:nvSpPr>
            <p:cNvPr id="34" name="33 Rectángulo redondeado"/>
            <p:cNvSpPr/>
            <p:nvPr/>
          </p:nvSpPr>
          <p:spPr>
            <a:xfrm>
              <a:off x="3928" y="0"/>
              <a:ext cx="3778802" cy="5400600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34 Rectángulo"/>
            <p:cNvSpPr/>
            <p:nvPr/>
          </p:nvSpPr>
          <p:spPr>
            <a:xfrm>
              <a:off x="3928" y="0"/>
              <a:ext cx="3778802" cy="1152128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2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Book" pitchFamily="34" charset="0"/>
                </a:rPr>
                <a:t>Recursos autogenerados</a:t>
              </a:r>
              <a:endParaRPr lang="es-MX" sz="32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1493496" y="1694374"/>
            <a:ext cx="3023042" cy="1063968"/>
            <a:chOff x="381808" y="1505734"/>
            <a:chExt cx="3023042" cy="1063968"/>
          </a:xfrm>
        </p:grpSpPr>
        <p:sp>
          <p:nvSpPr>
            <p:cNvPr id="32" name="31 Rectángulo redondeado"/>
            <p:cNvSpPr/>
            <p:nvPr/>
          </p:nvSpPr>
          <p:spPr>
            <a:xfrm>
              <a:off x="381808" y="1505734"/>
              <a:ext cx="3023042" cy="1063968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32 Rectángulo"/>
            <p:cNvSpPr/>
            <p:nvPr/>
          </p:nvSpPr>
          <p:spPr>
            <a:xfrm>
              <a:off x="412971" y="1536897"/>
              <a:ext cx="2960716" cy="100164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err="1" smtClean="0">
                  <a:solidFill>
                    <a:schemeClr val="tx1"/>
                  </a:solidFill>
                </a:rPr>
                <a:t>UR´s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 deben informar a </a:t>
              </a:r>
              <a:r>
                <a:rPr lang="es-MX" sz="1600" kern="1200" dirty="0" err="1" smtClean="0">
                  <a:solidFill>
                    <a:schemeClr val="tx1"/>
                  </a:solidFill>
                </a:rPr>
                <a:t>DPP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y </a:t>
              </a:r>
              <a:r>
                <a:rPr lang="es-MX" sz="1600" kern="1200" dirty="0" err="1" smtClean="0">
                  <a:solidFill>
                    <a:schemeClr val="tx1"/>
                  </a:solidFill>
                </a:rPr>
                <a:t>DRF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— tres días hábiles posteriores al término del mes</a:t>
              </a:r>
              <a:endParaRPr lang="es-MX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1476950" y="2852936"/>
            <a:ext cx="3023042" cy="1137179"/>
            <a:chOff x="381808" y="2804419"/>
            <a:chExt cx="3023042" cy="1137179"/>
          </a:xfrm>
        </p:grpSpPr>
        <p:sp>
          <p:nvSpPr>
            <p:cNvPr id="30" name="29 Rectángulo redondeado"/>
            <p:cNvSpPr/>
            <p:nvPr/>
          </p:nvSpPr>
          <p:spPr>
            <a:xfrm>
              <a:off x="381808" y="2804419"/>
              <a:ext cx="3023042" cy="1137179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30 Rectángulo"/>
            <p:cNvSpPr/>
            <p:nvPr/>
          </p:nvSpPr>
          <p:spPr>
            <a:xfrm>
              <a:off x="415115" y="2837726"/>
              <a:ext cx="2956428" cy="10705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err="1" smtClean="0">
                  <a:solidFill>
                    <a:schemeClr val="tx1"/>
                  </a:solidFill>
                </a:rPr>
                <a:t>DPP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y </a:t>
              </a:r>
              <a:r>
                <a:rPr lang="es-MX" sz="1600" kern="1200" dirty="0" err="1" smtClean="0">
                  <a:solidFill>
                    <a:schemeClr val="tx1"/>
                  </a:solidFill>
                </a:rPr>
                <a:t>DRF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llevarán a cabo el entero y recuperación de recursos ante la </a:t>
              </a:r>
              <a:r>
                <a:rPr lang="es-MX" sz="1600" kern="1200" dirty="0" err="1" smtClean="0">
                  <a:solidFill>
                    <a:schemeClr val="tx1"/>
                  </a:solidFill>
                </a:rPr>
                <a:t>SEP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y SHCP</a:t>
              </a:r>
              <a:endParaRPr lang="es-MX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1475656" y="4077072"/>
            <a:ext cx="3023042" cy="1119235"/>
            <a:chOff x="381808" y="4011131"/>
            <a:chExt cx="3023042" cy="1119235"/>
          </a:xfrm>
        </p:grpSpPr>
        <p:sp>
          <p:nvSpPr>
            <p:cNvPr id="28" name="27 Rectángulo redondeado"/>
            <p:cNvSpPr/>
            <p:nvPr/>
          </p:nvSpPr>
          <p:spPr>
            <a:xfrm>
              <a:off x="381808" y="4011131"/>
              <a:ext cx="3023042" cy="1119235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28 Rectángulo"/>
            <p:cNvSpPr/>
            <p:nvPr/>
          </p:nvSpPr>
          <p:spPr>
            <a:xfrm>
              <a:off x="414589" y="4043912"/>
              <a:ext cx="2957480" cy="10536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err="1" smtClean="0">
                  <a:solidFill>
                    <a:schemeClr val="tx1"/>
                  </a:solidFill>
                </a:rPr>
                <a:t>UR´s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que no informen en tiempo deberán enterar los </a:t>
              </a:r>
              <a:r>
                <a:rPr lang="es-MX" sz="1600" kern="1200" dirty="0" err="1" smtClean="0">
                  <a:solidFill>
                    <a:schemeClr val="tx1"/>
                  </a:solidFill>
                </a:rPr>
                <a:t>RAG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a la </a:t>
              </a:r>
              <a:r>
                <a:rPr lang="es-MX" sz="1600" kern="1200" dirty="0" err="1" smtClean="0">
                  <a:solidFill>
                    <a:schemeClr val="tx1"/>
                  </a:solidFill>
                </a:rPr>
                <a:t>DRF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y no podrán ejercerlos</a:t>
              </a:r>
              <a:endParaRPr lang="es-MX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5177829" y="260648"/>
            <a:ext cx="3778802" cy="5400600"/>
            <a:chOff x="4066141" y="0"/>
            <a:chExt cx="3778802" cy="5400600"/>
          </a:xfrm>
          <a:solidFill>
            <a:schemeClr val="tx2">
              <a:lumMod val="75000"/>
            </a:schemeClr>
          </a:solidFill>
        </p:grpSpPr>
        <p:sp>
          <p:nvSpPr>
            <p:cNvPr id="26" name="25 Rectángulo redondeado"/>
            <p:cNvSpPr/>
            <p:nvPr/>
          </p:nvSpPr>
          <p:spPr>
            <a:xfrm>
              <a:off x="4066141" y="0"/>
              <a:ext cx="3778802" cy="540060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26 Rectángulo"/>
            <p:cNvSpPr/>
            <p:nvPr/>
          </p:nvSpPr>
          <p:spPr>
            <a:xfrm>
              <a:off x="4066141" y="0"/>
              <a:ext cx="3778802" cy="93610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3200" b="1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ranklin Gothic Book" pitchFamily="34" charset="0"/>
                </a:rPr>
                <a:t>Manejo Central</a:t>
              </a:r>
              <a:endParaRPr lang="es-MX" sz="3200" b="1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5580112" y="1412776"/>
            <a:ext cx="3023042" cy="786752"/>
            <a:chOff x="4444021" y="1750319"/>
            <a:chExt cx="3023042" cy="786752"/>
          </a:xfrm>
        </p:grpSpPr>
        <p:sp>
          <p:nvSpPr>
            <p:cNvPr id="24" name="23 Rectángulo redondeado"/>
            <p:cNvSpPr/>
            <p:nvPr/>
          </p:nvSpPr>
          <p:spPr>
            <a:xfrm>
              <a:off x="4444021" y="1750319"/>
              <a:ext cx="3023042" cy="786752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24 Rectángulo"/>
            <p:cNvSpPr/>
            <p:nvPr/>
          </p:nvSpPr>
          <p:spPr>
            <a:xfrm>
              <a:off x="4467064" y="1773362"/>
              <a:ext cx="2976956" cy="7406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smtClean="0">
                  <a:solidFill>
                    <a:schemeClr val="tx1"/>
                  </a:solidFill>
                </a:rPr>
                <a:t>No es un mecanismo para obtener recursos adicionales</a:t>
              </a:r>
              <a:endParaRPr lang="es-MX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5555709" y="2348880"/>
            <a:ext cx="3023042" cy="786752"/>
            <a:chOff x="4444021" y="2665671"/>
            <a:chExt cx="3023042" cy="786752"/>
          </a:xfrm>
        </p:grpSpPr>
        <p:sp>
          <p:nvSpPr>
            <p:cNvPr id="22" name="21 Rectángulo redondeado"/>
            <p:cNvSpPr/>
            <p:nvPr/>
          </p:nvSpPr>
          <p:spPr>
            <a:xfrm>
              <a:off x="4444021" y="2665671"/>
              <a:ext cx="3023042" cy="786752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22 Rectángulo"/>
            <p:cNvSpPr/>
            <p:nvPr/>
          </p:nvSpPr>
          <p:spPr>
            <a:xfrm>
              <a:off x="4467064" y="2688714"/>
              <a:ext cx="2976956" cy="7406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err="1" smtClean="0">
                  <a:solidFill>
                    <a:schemeClr val="tx1"/>
                  </a:solidFill>
                </a:rPr>
                <a:t>UR´s</a:t>
              </a:r>
              <a:r>
                <a:rPr lang="es-MX" sz="1600" kern="1200" dirty="0" smtClean="0">
                  <a:solidFill>
                    <a:schemeClr val="tx1"/>
                  </a:solidFill>
                </a:rPr>
                <a:t> deben cubrir sus necesidades con presupuesto autorizado o mediante </a:t>
              </a:r>
              <a:r>
                <a:rPr lang="es-MX" sz="1600" kern="1200" dirty="0" err="1" smtClean="0">
                  <a:solidFill>
                    <a:schemeClr val="tx1"/>
                  </a:solidFill>
                </a:rPr>
                <a:t>RAG</a:t>
              </a:r>
              <a:endParaRPr lang="es-MX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5555709" y="3212976"/>
            <a:ext cx="3023042" cy="812674"/>
            <a:chOff x="4444021" y="3024336"/>
            <a:chExt cx="3023042" cy="812674"/>
          </a:xfrm>
        </p:grpSpPr>
        <p:sp>
          <p:nvSpPr>
            <p:cNvPr id="20" name="19 Rectángulo redondeado"/>
            <p:cNvSpPr/>
            <p:nvPr/>
          </p:nvSpPr>
          <p:spPr>
            <a:xfrm>
              <a:off x="4444021" y="3024336"/>
              <a:ext cx="3023042" cy="786752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20 Rectángulo"/>
            <p:cNvSpPr/>
            <p:nvPr/>
          </p:nvSpPr>
          <p:spPr>
            <a:xfrm>
              <a:off x="4467064" y="3096344"/>
              <a:ext cx="2976956" cy="7406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smtClean="0">
                  <a:solidFill>
                    <a:schemeClr val="tx1"/>
                  </a:solidFill>
                </a:rPr>
                <a:t>En casos excepcionales la SGE, en acuerdo con la DG, podrá autorizar recursos adicionales</a:t>
              </a:r>
              <a:endParaRPr lang="es-MX" sz="1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5555709" y="4149080"/>
            <a:ext cx="3023042" cy="786752"/>
            <a:chOff x="4444021" y="3960440"/>
            <a:chExt cx="3023042" cy="786752"/>
          </a:xfrm>
        </p:grpSpPr>
        <p:sp>
          <p:nvSpPr>
            <p:cNvPr id="18" name="17 Rectángulo redondeado"/>
            <p:cNvSpPr/>
            <p:nvPr/>
          </p:nvSpPr>
          <p:spPr>
            <a:xfrm>
              <a:off x="4444021" y="3960440"/>
              <a:ext cx="3023042" cy="786752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4467064" y="3983483"/>
              <a:ext cx="2976956" cy="7406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30480" rIns="40640" bIns="3048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smtClean="0">
                  <a:solidFill>
                    <a:schemeClr val="tx1"/>
                  </a:solidFill>
                </a:rPr>
                <a:t>Los servicios de las unidades centrales deben ajustarse a lo autorizado</a:t>
              </a:r>
              <a:endParaRPr lang="es-MX" sz="16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36" name="1 Título"/>
          <p:cNvSpPr>
            <a:spLocks noGrp="1"/>
          </p:cNvSpPr>
          <p:nvPr>
            <p:ph type="ctrTitle"/>
          </p:nvPr>
        </p:nvSpPr>
        <p:spPr>
          <a:xfrm>
            <a:off x="0" y="6093296"/>
            <a:ext cx="9144000" cy="764704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sz="32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Ejercicio del Presupuesto  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3275856" y="5661248"/>
            <a:ext cx="284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Apartado 4, Punto 2, 3 y 5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>
            <a:spLocks noGrp="1"/>
          </p:cNvSpPr>
          <p:nvPr>
            <p:ph type="ctrTitle"/>
          </p:nvPr>
        </p:nvSpPr>
        <p:spPr>
          <a:xfrm>
            <a:off x="1115616" y="44624"/>
            <a:ext cx="8028384" cy="648071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s-MX" sz="32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</a:rPr>
              <a:t>Adecuaciones Presupuestarias</a:t>
            </a:r>
            <a:endParaRPr lang="es-MX" sz="32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Compact" pitchFamily="34" charset="0"/>
            </a:endParaRPr>
          </a:p>
        </p:txBody>
      </p:sp>
      <p:sp>
        <p:nvSpPr>
          <p:cNvPr id="6" name="8 Subtítulo"/>
          <p:cNvSpPr>
            <a:spLocks noGrp="1"/>
          </p:cNvSpPr>
          <p:nvPr>
            <p:ph type="subTitle" idx="1"/>
          </p:nvPr>
        </p:nvSpPr>
        <p:spPr>
          <a:xfrm>
            <a:off x="971600" y="548680"/>
            <a:ext cx="7920000" cy="5616624"/>
          </a:xfrm>
        </p:spPr>
        <p:txBody>
          <a:bodyPr anchor="ctr">
            <a:normAutofit fontScale="92500" lnSpcReduction="20000"/>
          </a:bodyPr>
          <a:lstStyle/>
          <a:p>
            <a:pPr algn="just"/>
            <a:r>
              <a:rPr lang="es-MX" b="1" dirty="0" smtClean="0">
                <a:solidFill>
                  <a:schemeClr val="bg1"/>
                </a:solidFill>
              </a:rPr>
              <a:t>  Transferencia presupuestal</a:t>
            </a:r>
            <a:r>
              <a:rPr lang="es-MX" dirty="0" smtClean="0">
                <a:solidFill>
                  <a:schemeClr val="bg1"/>
                </a:solidFill>
              </a:rPr>
              <a:t>: </a:t>
            </a:r>
          </a:p>
          <a:p>
            <a:pPr algn="just">
              <a:buClr>
                <a:srgbClr val="62023C"/>
              </a:buClr>
              <a:buFont typeface="Arial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</a:rPr>
              <a:t>Reasignar recursos programados.</a:t>
            </a:r>
          </a:p>
          <a:p>
            <a:pPr algn="just"/>
            <a:endParaRPr lang="es-MX" dirty="0" smtClean="0">
              <a:solidFill>
                <a:schemeClr val="tx1"/>
              </a:solidFill>
            </a:endParaRPr>
          </a:p>
          <a:p>
            <a:pPr algn="r">
              <a:buClr>
                <a:srgbClr val="72023F"/>
              </a:buClr>
            </a:pPr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Adelanto de calendario:</a:t>
            </a:r>
          </a:p>
          <a:p>
            <a:pPr algn="r">
              <a:buClr>
                <a:srgbClr val="72023F"/>
              </a:buClr>
              <a:buFont typeface="Arial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Disponer anticipadamente los recursos de una partida.</a:t>
            </a:r>
          </a:p>
          <a:p>
            <a:pPr algn="just">
              <a:buClr>
                <a:srgbClr val="72023F"/>
              </a:buClr>
            </a:pPr>
            <a:endParaRPr lang="es-MX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Clr>
                <a:srgbClr val="72023F"/>
              </a:buClr>
            </a:pPr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Diferimiento de calendario: </a:t>
            </a: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r>
              <a:rPr lang="es-MX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Reasignar en meses subsecuentes los recursos que no se ejercerán en el actual</a:t>
            </a:r>
          </a:p>
          <a:p>
            <a:pPr algn="just">
              <a:buClr>
                <a:srgbClr val="72023F"/>
              </a:buClr>
            </a:pPr>
            <a:endParaRPr lang="es-MX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buClr>
                <a:srgbClr val="72023F"/>
              </a:buClr>
            </a:pPr>
            <a:r>
              <a:rPr lang="es-MX" sz="2100" spc="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Aplican  solo para los recursos federales </a:t>
            </a:r>
            <a:endParaRPr lang="es-MX" sz="2100" spc="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" name="1 Título"/>
          <p:cNvSpPr>
            <a:spLocks noGrp="1"/>
          </p:cNvSpPr>
          <p:nvPr>
            <p:ph type="ctrTitle"/>
          </p:nvPr>
        </p:nvSpPr>
        <p:spPr>
          <a:xfrm>
            <a:off x="1115616" y="44624"/>
            <a:ext cx="8028384" cy="648071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s-MX" sz="320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</a:rPr>
              <a:t>Adecuaciones Presupuestarias</a:t>
            </a:r>
            <a:endParaRPr lang="es-MX" sz="3200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Compact" pitchFamily="34" charset="0"/>
            </a:endParaRPr>
          </a:p>
        </p:txBody>
      </p:sp>
      <p:sp>
        <p:nvSpPr>
          <p:cNvPr id="6" name="8 Subtítulo"/>
          <p:cNvSpPr>
            <a:spLocks noGrp="1"/>
          </p:cNvSpPr>
          <p:nvPr>
            <p:ph type="subTitle" idx="1"/>
          </p:nvPr>
        </p:nvSpPr>
        <p:spPr>
          <a:xfrm>
            <a:off x="1043608" y="1052736"/>
            <a:ext cx="7920000" cy="3960440"/>
          </a:xfrm>
        </p:spPr>
        <p:txBody>
          <a:bodyPr>
            <a:normAutofit fontScale="55000" lnSpcReduction="20000"/>
          </a:bodyPr>
          <a:lstStyle/>
          <a:p>
            <a:pPr algn="just"/>
            <a:endParaRPr lang="es-MX" sz="5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just"/>
            <a:endParaRPr lang="es-MX" sz="5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r>
              <a:rPr lang="es-MX" sz="5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Contar con suficiencia presupuestal.</a:t>
            </a: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endParaRPr lang="es-MX" sz="5100" dirty="0" smtClean="0">
              <a:solidFill>
                <a:schemeClr val="bg1"/>
              </a:solidFill>
              <a:latin typeface="Franklin Gothic Book" pitchFamily="34" charset="0"/>
            </a:endParaRP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r>
              <a:rPr lang="es-MX" sz="5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Solicitar por escrito adecuación presupuestaria a la </a:t>
            </a:r>
            <a:r>
              <a:rPr lang="es-MX" sz="51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DPP</a:t>
            </a:r>
            <a:r>
              <a:rPr lang="es-MX" sz="5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, incluyendo justificación detallada (impacto y beneficios).</a:t>
            </a: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endParaRPr lang="es-MX" sz="51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r>
              <a:rPr lang="es-MX" sz="5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Clave presupuestal de 26 dígitos.</a:t>
            </a: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endParaRPr lang="es-MX" sz="2300" dirty="0" smtClean="0">
              <a:solidFill>
                <a:schemeClr val="bg1"/>
              </a:solidFill>
              <a:latin typeface="Franklin Gothic Book" pitchFamily="34" charset="0"/>
            </a:endParaRP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endParaRPr lang="es-MX" sz="2300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grpSp>
        <p:nvGrpSpPr>
          <p:cNvPr id="45" name="44 Grupo"/>
          <p:cNvGrpSpPr/>
          <p:nvPr/>
        </p:nvGrpSpPr>
        <p:grpSpPr>
          <a:xfrm>
            <a:off x="395536" y="4869160"/>
            <a:ext cx="7128792" cy="1728192"/>
            <a:chOff x="1115616" y="3861048"/>
            <a:chExt cx="7128792" cy="1728192"/>
          </a:xfrm>
        </p:grpSpPr>
        <p:grpSp>
          <p:nvGrpSpPr>
            <p:cNvPr id="7" name="6 Grupo"/>
            <p:cNvGrpSpPr/>
            <p:nvPr/>
          </p:nvGrpSpPr>
          <p:grpSpPr>
            <a:xfrm>
              <a:off x="1115616" y="3861048"/>
              <a:ext cx="648072" cy="1728192"/>
              <a:chOff x="1547664" y="4581128"/>
              <a:chExt cx="648072" cy="1728192"/>
            </a:xfrm>
          </p:grpSpPr>
          <p:sp>
            <p:nvSpPr>
              <p:cNvPr id="8" name="7 Rectángulo"/>
              <p:cNvSpPr/>
              <p:nvPr/>
            </p:nvSpPr>
            <p:spPr>
              <a:xfrm>
                <a:off x="1547664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err="1" smtClean="0">
                    <a:solidFill>
                      <a:schemeClr val="tx1"/>
                    </a:solidFill>
                  </a:rPr>
                  <a:t>B00</a:t>
                </a:r>
                <a:endParaRPr lang="es-MX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8 CuadroTexto"/>
              <p:cNvSpPr txBox="1"/>
              <p:nvPr/>
            </p:nvSpPr>
            <p:spPr>
              <a:xfrm>
                <a:off x="1547664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/>
              </a:bodyPr>
              <a:lstStyle/>
              <a:p>
                <a:pPr algn="ctr" defTabSz="0"/>
                <a:r>
                  <a:rPr lang="es-MX" sz="1600" spc="50" dirty="0" err="1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UR</a:t>
                </a:r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 - </a:t>
                </a:r>
                <a:r>
                  <a:rPr lang="es-MX" sz="1600" spc="50" dirty="0" err="1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IPN</a:t>
                </a:r>
                <a:endParaRPr lang="es-MX" sz="1600" spc="50" dirty="0" smtClean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effectLst>
                    <a:reflection blurRad="6350" stA="55000" endA="300" endPos="45500" dir="5400000" sy="-100000" algn="bl" rotWithShape="0"/>
                  </a:effectLst>
                  <a:latin typeface="Franklin Gothic Book" pitchFamily="34" charset="0"/>
                  <a:cs typeface="AngsanaUPC" pitchFamily="18" charset="-34"/>
                </a:endParaRPr>
              </a:p>
            </p:txBody>
          </p:sp>
        </p:grpSp>
        <p:grpSp>
          <p:nvGrpSpPr>
            <p:cNvPr id="10" name="9 Grupo"/>
            <p:cNvGrpSpPr/>
            <p:nvPr/>
          </p:nvGrpSpPr>
          <p:grpSpPr>
            <a:xfrm>
              <a:off x="1763688" y="3861048"/>
              <a:ext cx="648072" cy="1728192"/>
              <a:chOff x="2195736" y="4581128"/>
              <a:chExt cx="648072" cy="1728192"/>
            </a:xfrm>
          </p:grpSpPr>
          <p:sp>
            <p:nvSpPr>
              <p:cNvPr id="11" name="10 Rectángulo"/>
              <p:cNvSpPr/>
              <p:nvPr/>
            </p:nvSpPr>
            <p:spPr>
              <a:xfrm>
                <a:off x="2195736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smtClean="0">
                    <a:solidFill>
                      <a:schemeClr val="tx1"/>
                    </a:solidFill>
                    <a:latin typeface="+mj-lt"/>
                  </a:rPr>
                  <a:t>2</a:t>
                </a:r>
                <a:endParaRPr lang="es-MX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2195736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 lnSpcReduction="10000"/>
              </a:bodyPr>
              <a:lstStyle/>
              <a:p>
                <a:pPr algn="ctr" defTabSz="0"/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Grupo funcional</a:t>
                </a:r>
              </a:p>
            </p:txBody>
          </p:sp>
        </p:grpSp>
        <p:grpSp>
          <p:nvGrpSpPr>
            <p:cNvPr id="13" name="12 Grupo"/>
            <p:cNvGrpSpPr/>
            <p:nvPr/>
          </p:nvGrpSpPr>
          <p:grpSpPr>
            <a:xfrm>
              <a:off x="2411760" y="3861048"/>
              <a:ext cx="648072" cy="1728192"/>
              <a:chOff x="2843808" y="4581128"/>
              <a:chExt cx="648072" cy="1728192"/>
            </a:xfrm>
          </p:grpSpPr>
          <p:sp>
            <p:nvSpPr>
              <p:cNvPr id="14" name="13 Rectángulo"/>
              <p:cNvSpPr/>
              <p:nvPr/>
            </p:nvSpPr>
            <p:spPr>
              <a:xfrm>
                <a:off x="2843808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smtClean="0">
                    <a:solidFill>
                      <a:schemeClr val="tx1"/>
                    </a:solidFill>
                    <a:latin typeface="+mj-lt"/>
                  </a:rPr>
                  <a:t>5</a:t>
                </a:r>
                <a:endParaRPr lang="es-MX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5" name="14 CuadroTexto"/>
              <p:cNvSpPr txBox="1"/>
              <p:nvPr/>
            </p:nvSpPr>
            <p:spPr>
              <a:xfrm>
                <a:off x="2843808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/>
              </a:bodyPr>
              <a:lstStyle/>
              <a:p>
                <a:pPr algn="ctr" defTabSz="0"/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Función</a:t>
                </a:r>
              </a:p>
            </p:txBody>
          </p:sp>
        </p:grpSp>
        <p:grpSp>
          <p:nvGrpSpPr>
            <p:cNvPr id="16" name="15 Grupo"/>
            <p:cNvGrpSpPr/>
            <p:nvPr/>
          </p:nvGrpSpPr>
          <p:grpSpPr>
            <a:xfrm>
              <a:off x="3059832" y="3861048"/>
              <a:ext cx="648072" cy="1728192"/>
              <a:chOff x="3491880" y="4581128"/>
              <a:chExt cx="648072" cy="1728192"/>
            </a:xfrm>
          </p:grpSpPr>
          <p:sp>
            <p:nvSpPr>
              <p:cNvPr id="17" name="16 Rectángulo"/>
              <p:cNvSpPr/>
              <p:nvPr/>
            </p:nvSpPr>
            <p:spPr>
              <a:xfrm>
                <a:off x="3491880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smtClean="0">
                    <a:solidFill>
                      <a:schemeClr val="tx1"/>
                    </a:solidFill>
                    <a:latin typeface="+mj-lt"/>
                  </a:rPr>
                  <a:t>02</a:t>
                </a:r>
                <a:endParaRPr lang="es-MX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8" name="17 CuadroTexto"/>
              <p:cNvSpPr txBox="1"/>
              <p:nvPr/>
            </p:nvSpPr>
            <p:spPr>
              <a:xfrm>
                <a:off x="3491880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/>
              </a:bodyPr>
              <a:lstStyle/>
              <a:p>
                <a:pPr algn="ctr" defTabSz="0"/>
                <a:r>
                  <a:rPr lang="es-MX" sz="1600" spc="50" dirty="0" err="1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Subfunción</a:t>
                </a:r>
                <a:endParaRPr lang="es-MX" sz="1600" spc="50" dirty="0" smtClean="0">
                  <a:ln w="13500">
                    <a:solidFill>
                      <a:schemeClr val="accent1">
                        <a:shade val="2500"/>
                        <a:alpha val="6500"/>
                      </a:schemeClr>
                    </a:solidFill>
                    <a:prstDash val="solid"/>
                  </a:ln>
                  <a:effectLst>
                    <a:reflection blurRad="6350" stA="55000" endA="300" endPos="45500" dir="5400000" sy="-100000" algn="bl" rotWithShape="0"/>
                  </a:effectLst>
                  <a:latin typeface="Franklin Gothic Book" pitchFamily="34" charset="0"/>
                  <a:cs typeface="AngsanaUPC" pitchFamily="18" charset="-34"/>
                </a:endParaRPr>
              </a:p>
            </p:txBody>
          </p:sp>
        </p:grpSp>
        <p:grpSp>
          <p:nvGrpSpPr>
            <p:cNvPr id="19" name="18 Grupo"/>
            <p:cNvGrpSpPr/>
            <p:nvPr/>
          </p:nvGrpSpPr>
          <p:grpSpPr>
            <a:xfrm>
              <a:off x="3707904" y="3861048"/>
              <a:ext cx="648072" cy="1728192"/>
              <a:chOff x="4139952" y="4581128"/>
              <a:chExt cx="648072" cy="1728192"/>
            </a:xfrm>
          </p:grpSpPr>
          <p:sp>
            <p:nvSpPr>
              <p:cNvPr id="20" name="19 Rectángulo"/>
              <p:cNvSpPr/>
              <p:nvPr/>
            </p:nvSpPr>
            <p:spPr>
              <a:xfrm>
                <a:off x="4139952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smtClean="0">
                    <a:solidFill>
                      <a:schemeClr val="tx1"/>
                    </a:solidFill>
                    <a:latin typeface="+mj-lt"/>
                  </a:rPr>
                  <a:t>00</a:t>
                </a:r>
                <a:endParaRPr lang="es-MX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1" name="20 CuadroTexto"/>
              <p:cNvSpPr txBox="1"/>
              <p:nvPr/>
            </p:nvSpPr>
            <p:spPr>
              <a:xfrm>
                <a:off x="4139952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/>
              </a:bodyPr>
              <a:lstStyle/>
              <a:p>
                <a:pPr algn="ctr" defTabSz="0"/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Reasignación</a:t>
                </a:r>
              </a:p>
            </p:txBody>
          </p:sp>
        </p:grpSp>
        <p:grpSp>
          <p:nvGrpSpPr>
            <p:cNvPr id="22" name="21 Grupo"/>
            <p:cNvGrpSpPr/>
            <p:nvPr/>
          </p:nvGrpSpPr>
          <p:grpSpPr>
            <a:xfrm>
              <a:off x="4355976" y="3861048"/>
              <a:ext cx="648072" cy="1728192"/>
              <a:chOff x="4788024" y="4581128"/>
              <a:chExt cx="648072" cy="1728192"/>
            </a:xfrm>
          </p:grpSpPr>
          <p:sp>
            <p:nvSpPr>
              <p:cNvPr id="23" name="22 Rectángulo"/>
              <p:cNvSpPr/>
              <p:nvPr/>
            </p:nvSpPr>
            <p:spPr>
              <a:xfrm>
                <a:off x="4788024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smtClean="0">
                    <a:solidFill>
                      <a:schemeClr val="tx1"/>
                    </a:solidFill>
                    <a:latin typeface="+mj-lt"/>
                  </a:rPr>
                  <a:t>004</a:t>
                </a:r>
                <a:endParaRPr lang="es-MX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4" name="23 CuadroTexto"/>
              <p:cNvSpPr txBox="1"/>
              <p:nvPr/>
            </p:nvSpPr>
            <p:spPr>
              <a:xfrm>
                <a:off x="4788024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 lnSpcReduction="10000"/>
              </a:bodyPr>
              <a:lstStyle/>
              <a:p>
                <a:pPr algn="ctr" defTabSz="0"/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Actividad institucional</a:t>
                </a:r>
              </a:p>
            </p:txBody>
          </p:sp>
        </p:grpSp>
        <p:grpSp>
          <p:nvGrpSpPr>
            <p:cNvPr id="25" name="24 Grupo"/>
            <p:cNvGrpSpPr/>
            <p:nvPr/>
          </p:nvGrpSpPr>
          <p:grpSpPr>
            <a:xfrm>
              <a:off x="5004048" y="3861048"/>
              <a:ext cx="648072" cy="1728192"/>
              <a:chOff x="5436096" y="4581128"/>
              <a:chExt cx="648072" cy="1728192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5436096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smtClean="0">
                    <a:solidFill>
                      <a:schemeClr val="tx1"/>
                    </a:solidFill>
                    <a:latin typeface="+mj-lt"/>
                  </a:rPr>
                  <a:t>E010</a:t>
                </a:r>
                <a:endParaRPr lang="es-MX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27" name="26 CuadroTexto"/>
              <p:cNvSpPr txBox="1"/>
              <p:nvPr/>
            </p:nvSpPr>
            <p:spPr>
              <a:xfrm>
                <a:off x="5436096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 fontScale="92500"/>
              </a:bodyPr>
              <a:lstStyle/>
              <a:p>
                <a:pPr algn="ctr" defTabSz="0"/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Programa presupuestario</a:t>
                </a:r>
              </a:p>
            </p:txBody>
          </p:sp>
        </p:grpSp>
        <p:grpSp>
          <p:nvGrpSpPr>
            <p:cNvPr id="28" name="27 Grupo"/>
            <p:cNvGrpSpPr/>
            <p:nvPr/>
          </p:nvGrpSpPr>
          <p:grpSpPr>
            <a:xfrm>
              <a:off x="5652120" y="3861048"/>
              <a:ext cx="648072" cy="1728192"/>
              <a:chOff x="6084168" y="4581128"/>
              <a:chExt cx="648072" cy="1728192"/>
            </a:xfrm>
          </p:grpSpPr>
          <p:sp>
            <p:nvSpPr>
              <p:cNvPr id="29" name="28 Rectángulo"/>
              <p:cNvSpPr/>
              <p:nvPr/>
            </p:nvSpPr>
            <p:spPr>
              <a:xfrm>
                <a:off x="6084168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smtClean="0">
                    <a:solidFill>
                      <a:schemeClr val="tx1"/>
                    </a:solidFill>
                    <a:latin typeface="+mj-lt"/>
                  </a:rPr>
                  <a:t>1</a:t>
                </a:r>
                <a:endParaRPr lang="es-MX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0" name="29 CuadroTexto"/>
              <p:cNvSpPr txBox="1"/>
              <p:nvPr/>
            </p:nvSpPr>
            <p:spPr>
              <a:xfrm>
                <a:off x="6084168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 lnSpcReduction="10000"/>
              </a:bodyPr>
              <a:lstStyle/>
              <a:p>
                <a:pPr algn="ctr" defTabSz="0"/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Línea estratégica</a:t>
                </a:r>
              </a:p>
            </p:txBody>
          </p:sp>
        </p:grpSp>
        <p:grpSp>
          <p:nvGrpSpPr>
            <p:cNvPr id="31" name="30 Grupo"/>
            <p:cNvGrpSpPr/>
            <p:nvPr/>
          </p:nvGrpSpPr>
          <p:grpSpPr>
            <a:xfrm>
              <a:off x="6300192" y="3861048"/>
              <a:ext cx="648072" cy="1728192"/>
              <a:chOff x="6732240" y="4581128"/>
              <a:chExt cx="648072" cy="1728192"/>
            </a:xfrm>
          </p:grpSpPr>
          <p:sp>
            <p:nvSpPr>
              <p:cNvPr id="32" name="31 Rectángulo"/>
              <p:cNvSpPr/>
              <p:nvPr/>
            </p:nvSpPr>
            <p:spPr>
              <a:xfrm>
                <a:off x="6732240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smtClean="0">
                    <a:solidFill>
                      <a:schemeClr val="tx1"/>
                    </a:solidFill>
                    <a:latin typeface="+mj-lt"/>
                  </a:rPr>
                  <a:t>02</a:t>
                </a:r>
                <a:endParaRPr lang="es-MX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3" name="32 CuadroTexto"/>
              <p:cNvSpPr txBox="1"/>
              <p:nvPr/>
            </p:nvSpPr>
            <p:spPr>
              <a:xfrm>
                <a:off x="6732240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 lnSpcReduction="10000"/>
              </a:bodyPr>
              <a:lstStyle/>
              <a:p>
                <a:pPr algn="ctr" defTabSz="0"/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Actividad específica</a:t>
                </a:r>
              </a:p>
            </p:txBody>
          </p:sp>
        </p:grpSp>
        <p:grpSp>
          <p:nvGrpSpPr>
            <p:cNvPr id="34" name="33 Grupo"/>
            <p:cNvGrpSpPr/>
            <p:nvPr/>
          </p:nvGrpSpPr>
          <p:grpSpPr>
            <a:xfrm>
              <a:off x="7596336" y="3861048"/>
              <a:ext cx="648072" cy="1728192"/>
              <a:chOff x="7380312" y="4581128"/>
              <a:chExt cx="648072" cy="1728192"/>
            </a:xfrm>
          </p:grpSpPr>
          <p:sp>
            <p:nvSpPr>
              <p:cNvPr id="35" name="34 Rectángulo"/>
              <p:cNvSpPr/>
              <p:nvPr/>
            </p:nvSpPr>
            <p:spPr>
              <a:xfrm>
                <a:off x="7380312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200" dirty="0" smtClean="0">
                    <a:solidFill>
                      <a:schemeClr val="tx1"/>
                    </a:solidFill>
                    <a:latin typeface="+mj-lt"/>
                  </a:rPr>
                  <a:t>21101</a:t>
                </a:r>
                <a:endParaRPr lang="es-MX" sz="12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6" name="35 CuadroTexto"/>
              <p:cNvSpPr txBox="1"/>
              <p:nvPr/>
            </p:nvSpPr>
            <p:spPr>
              <a:xfrm>
                <a:off x="7380312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/>
              </a:bodyPr>
              <a:lstStyle/>
              <a:p>
                <a:pPr algn="ctr" defTabSz="0"/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Partida</a:t>
                </a:r>
              </a:p>
            </p:txBody>
          </p:sp>
        </p:grpSp>
        <p:grpSp>
          <p:nvGrpSpPr>
            <p:cNvPr id="41" name="40 Grupo"/>
            <p:cNvGrpSpPr/>
            <p:nvPr/>
          </p:nvGrpSpPr>
          <p:grpSpPr>
            <a:xfrm>
              <a:off x="6948264" y="3861048"/>
              <a:ext cx="648072" cy="1728192"/>
              <a:chOff x="7380312" y="4581128"/>
              <a:chExt cx="648072" cy="1728192"/>
            </a:xfrm>
          </p:grpSpPr>
          <p:sp>
            <p:nvSpPr>
              <p:cNvPr id="42" name="41 Rectángulo"/>
              <p:cNvSpPr/>
              <p:nvPr/>
            </p:nvSpPr>
            <p:spPr>
              <a:xfrm>
                <a:off x="7380312" y="4581128"/>
                <a:ext cx="648072" cy="2880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400" dirty="0" smtClean="0">
                    <a:solidFill>
                      <a:schemeClr val="tx1"/>
                    </a:solidFill>
                    <a:latin typeface="+mj-lt"/>
                  </a:rPr>
                  <a:t>02</a:t>
                </a:r>
                <a:endParaRPr lang="es-MX" sz="14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43" name="42 CuadroTexto"/>
              <p:cNvSpPr txBox="1"/>
              <p:nvPr/>
            </p:nvSpPr>
            <p:spPr>
              <a:xfrm>
                <a:off x="7380312" y="4869160"/>
                <a:ext cx="648072" cy="1440160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</a:ln>
            </p:spPr>
            <p:txBody>
              <a:bodyPr vert="vert270" wrap="square" rtlCol="0" anchor="ctr" anchorCtr="0">
                <a:normAutofit/>
              </a:bodyPr>
              <a:lstStyle/>
              <a:p>
                <a:pPr algn="ctr" defTabSz="0"/>
                <a:r>
                  <a:rPr lang="es-MX" sz="1600" spc="50" dirty="0" smtClean="0">
                    <a:ln w="13500">
                      <a:solidFill>
                        <a:schemeClr val="accent1">
                          <a:shade val="2500"/>
                          <a:alpha val="6500"/>
                        </a:schemeClr>
                      </a:solidFill>
                      <a:prstDash val="solid"/>
                    </a:ln>
                    <a:effectLst>
                      <a:reflection blurRad="6350" stA="55000" endA="300" endPos="45500" dir="5400000" sy="-100000" algn="bl" rotWithShape="0"/>
                    </a:effectLst>
                    <a:latin typeface="Franklin Gothic Book" pitchFamily="34" charset="0"/>
                    <a:cs typeface="AngsanaUPC" pitchFamily="18" charset="-34"/>
                  </a:rPr>
                  <a:t>Proyecto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8 Subtítulo"/>
          <p:cNvSpPr>
            <a:spLocks noGrp="1"/>
          </p:cNvSpPr>
          <p:nvPr>
            <p:ph type="subTitle" idx="1"/>
          </p:nvPr>
        </p:nvSpPr>
        <p:spPr>
          <a:xfrm>
            <a:off x="1052513" y="1196752"/>
            <a:ext cx="4356056" cy="3105104"/>
          </a:xfrm>
        </p:spPr>
        <p:txBody>
          <a:bodyPr>
            <a:normAutofit/>
          </a:bodyPr>
          <a:lstStyle/>
          <a:p>
            <a:pPr algn="just"/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Requisitos: </a:t>
            </a:r>
          </a:p>
          <a:p>
            <a:pPr algn="just">
              <a:buClr>
                <a:srgbClr val="72023F"/>
              </a:buClr>
            </a:pPr>
            <a:endParaRPr lang="es-MX" sz="2300" dirty="0" smtClean="0">
              <a:solidFill>
                <a:schemeClr val="tx1"/>
              </a:solidFill>
              <a:latin typeface="Franklin Gothic Book" pitchFamily="34" charset="0"/>
            </a:endParaRPr>
          </a:p>
          <a:p>
            <a:pPr algn="r">
              <a:buClr>
                <a:srgbClr val="72023F"/>
              </a:buClr>
              <a:buFont typeface="Arial" pitchFamily="34" charset="0"/>
              <a:buChar char="•"/>
            </a:pPr>
            <a:r>
              <a:rPr lang="es-MX" sz="2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Adelantos y diferimientos  </a:t>
            </a:r>
          </a:p>
          <a:p>
            <a:pPr algn="r">
              <a:buClr>
                <a:srgbClr val="72023F"/>
              </a:buClr>
            </a:pPr>
            <a:r>
              <a:rPr lang="es-MX" sz="2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de calendario no se restituyen</a:t>
            </a:r>
          </a:p>
          <a:p>
            <a:pPr algn="r">
              <a:buClr>
                <a:srgbClr val="72023F"/>
              </a:buClr>
            </a:pPr>
            <a:r>
              <a:rPr lang="es-MX" sz="1600" b="1" dirty="0" smtClean="0">
                <a:solidFill>
                  <a:schemeClr val="tx1"/>
                </a:solidFill>
                <a:latin typeface="Franklin Gothic Book" pitchFamily="34" charset="0"/>
              </a:rPr>
              <a:t>No se podrá realizar adelantos y diferimientos dos veces con recursos ya diferidos o adelantados</a:t>
            </a: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endParaRPr lang="es-MX" sz="2300" dirty="0" smtClean="0">
              <a:solidFill>
                <a:schemeClr val="tx1"/>
              </a:solidFill>
              <a:latin typeface="Franklin Gothic Book" pitchFamily="34" charset="0"/>
            </a:endParaRPr>
          </a:p>
          <a:p>
            <a:pPr algn="just">
              <a:buClr>
                <a:srgbClr val="72023F"/>
              </a:buClr>
              <a:buFont typeface="Arial" pitchFamily="34" charset="0"/>
              <a:buChar char="•"/>
            </a:pPr>
            <a:endParaRPr lang="es-MX" sz="2300" dirty="0" smtClean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7" name="8 Subtítulo"/>
          <p:cNvSpPr txBox="1">
            <a:spLocks/>
          </p:cNvSpPr>
          <p:nvPr/>
        </p:nvSpPr>
        <p:spPr>
          <a:xfrm>
            <a:off x="3491880" y="4509120"/>
            <a:ext cx="3816424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023F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s-MX" sz="23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023F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t>Adecuaciones deben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023F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es-MX" sz="2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Franklin Gothic Book" pitchFamily="34" charset="0"/>
                <a:ea typeface="+mn-ea"/>
                <a:cs typeface="+mn-cs"/>
              </a:rPr>
              <a:t>  ser compensadas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72023F"/>
              </a:buClr>
              <a:buSzTx/>
              <a:buFont typeface="Arial" pitchFamily="34" charset="0"/>
              <a:buChar char="•"/>
              <a:tabLst/>
              <a:defRPr/>
            </a:pPr>
            <a:endParaRPr kumimoji="0" lang="es-MX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Franklin Gothic Book" pitchFamily="34" charset="0"/>
              <a:ea typeface="+mn-ea"/>
              <a:cs typeface="+mn-cs"/>
            </a:endParaRPr>
          </a:p>
        </p:txBody>
      </p:sp>
      <p:pic>
        <p:nvPicPr>
          <p:cNvPr id="8" name="Picture 4" descr="http://es.srichinmoycentre.org/files/es/meditacion/aprende_meditacion_online/semana_4/balanz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77072"/>
            <a:ext cx="2880320" cy="2088231"/>
          </a:xfrm>
          <a:prstGeom prst="rect">
            <a:avLst/>
          </a:prstGeom>
          <a:noFill/>
        </p:spPr>
      </p:pic>
      <p:sp>
        <p:nvSpPr>
          <p:cNvPr id="9" name="8 Flecha derecha"/>
          <p:cNvSpPr/>
          <p:nvPr/>
        </p:nvSpPr>
        <p:spPr>
          <a:xfrm>
            <a:off x="6048164" y="1381449"/>
            <a:ext cx="2088232" cy="936104"/>
          </a:xfrm>
          <a:prstGeom prst="rightArrow">
            <a:avLst/>
          </a:prstGeom>
          <a:solidFill>
            <a:schemeClr val="bg1">
              <a:lumMod val="5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Diferimiento de calendario</a:t>
            </a:r>
            <a:endParaRPr lang="es-MX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Flecha izquierda"/>
          <p:cNvSpPr/>
          <p:nvPr/>
        </p:nvSpPr>
        <p:spPr>
          <a:xfrm>
            <a:off x="6122805" y="2390224"/>
            <a:ext cx="2088232" cy="936104"/>
          </a:xfrm>
          <a:prstGeom prst="leftArrow">
            <a:avLst/>
          </a:prstGeom>
          <a:solidFill>
            <a:srgbClr val="FFC000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Adelanto de calendario</a:t>
            </a:r>
            <a:endParaRPr lang="es-MX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5508104" y="980727"/>
            <a:ext cx="3168352" cy="273630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" name="11 Conector recto"/>
          <p:cNvCxnSpPr>
            <a:stCxn id="11" idx="7"/>
            <a:endCxn id="11" idx="3"/>
          </p:cNvCxnSpPr>
          <p:nvPr/>
        </p:nvCxnSpPr>
        <p:spPr>
          <a:xfrm flipH="1">
            <a:off x="5972098" y="1381449"/>
            <a:ext cx="2240364" cy="19348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251520" y="580526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0"/>
            <a:r>
              <a:rPr lang="es-MX" sz="1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Franklin Gothic Book" pitchFamily="34" charset="0"/>
                <a:cs typeface="AngsanaUPC" pitchFamily="18" charset="-34"/>
              </a:rPr>
              <a:t>reducción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087724" y="5799028"/>
            <a:ext cx="1260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0"/>
            <a:r>
              <a:rPr lang="es-MX" sz="1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Franklin Gothic Book" pitchFamily="34" charset="0"/>
                <a:cs typeface="AngsanaUPC" pitchFamily="18" charset="-34"/>
              </a:rPr>
              <a:t>ampliación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8 Subtítulo"/>
          <p:cNvSpPr>
            <a:spLocks noGrp="1"/>
          </p:cNvSpPr>
          <p:nvPr>
            <p:ph type="subTitle" idx="1"/>
          </p:nvPr>
        </p:nvSpPr>
        <p:spPr>
          <a:xfrm>
            <a:off x="1187624" y="260648"/>
            <a:ext cx="7956376" cy="728840"/>
          </a:xfrm>
          <a:solidFill>
            <a:schemeClr val="tx2">
              <a:lumMod val="75000"/>
            </a:schemeClr>
          </a:solidFill>
        </p:spPr>
        <p:txBody>
          <a:bodyPr anchor="t">
            <a:normAutofit/>
          </a:bodyPr>
          <a:lstStyle/>
          <a:p>
            <a:r>
              <a:rPr lang="es-MX" b="1" dirty="0" smtClean="0">
                <a:solidFill>
                  <a:schemeClr val="bg1"/>
                </a:solidFill>
                <a:latin typeface="Antique Olive Compact" pitchFamily="34" charset="0"/>
              </a:rPr>
              <a:t>Partidas Restringidas</a:t>
            </a:r>
            <a:endParaRPr lang="es-MX" dirty="0" smtClean="0">
              <a:solidFill>
                <a:schemeClr val="bg1"/>
              </a:solidFill>
              <a:latin typeface="Antique Olive Compact" pitchFamily="34" charset="0"/>
            </a:endParaRPr>
          </a:p>
          <a:p>
            <a:endParaRPr lang="es-MX" dirty="0" smtClean="0">
              <a:solidFill>
                <a:srgbClr val="72023F"/>
              </a:solidFill>
              <a:latin typeface="Antique Olive Compact" pitchFamily="34" charset="0"/>
            </a:endParaRPr>
          </a:p>
        </p:txBody>
      </p:sp>
      <p:sp>
        <p:nvSpPr>
          <p:cNvPr id="7" name="8 Subtítulo"/>
          <p:cNvSpPr txBox="1">
            <a:spLocks/>
          </p:cNvSpPr>
          <p:nvPr/>
        </p:nvSpPr>
        <p:spPr>
          <a:xfrm>
            <a:off x="1399532" y="1124744"/>
            <a:ext cx="1474068" cy="15121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+mn-cs"/>
              </a:rPr>
              <a:t>33101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33103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+mn-cs"/>
              </a:rPr>
              <a:t>33104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+mn-cs"/>
            </a:endParaRPr>
          </a:p>
        </p:txBody>
      </p:sp>
      <p:sp>
        <p:nvSpPr>
          <p:cNvPr id="8" name="8 Subtítulo"/>
          <p:cNvSpPr txBox="1">
            <a:spLocks/>
          </p:cNvSpPr>
          <p:nvPr/>
        </p:nvSpPr>
        <p:spPr>
          <a:xfrm>
            <a:off x="3059832" y="3140968"/>
            <a:ext cx="6946676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33501 </a:t>
            </a:r>
            <a:r>
              <a:rPr kumimoji="0" lang="es-MX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Estudios e investigaciones</a:t>
            </a:r>
          </a:p>
        </p:txBody>
      </p:sp>
      <p:sp>
        <p:nvSpPr>
          <p:cNvPr id="9" name="8 Subtítulo"/>
          <p:cNvSpPr txBox="1">
            <a:spLocks/>
          </p:cNvSpPr>
          <p:nvPr/>
        </p:nvSpPr>
        <p:spPr>
          <a:xfrm>
            <a:off x="431112" y="5085184"/>
            <a:ext cx="6552728" cy="15121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+mn-cs"/>
              </a:rPr>
              <a:t>38201</a:t>
            </a: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+mn-cs"/>
              </a:rPr>
              <a:t> – Gastos de orden social</a:t>
            </a: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MX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38301 – Congresos y convenciones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s-MX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cs typeface="+mn-cs"/>
              </a:rPr>
              <a:t>38401 - Exposiciones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+mn-cs"/>
            </a:endParaRPr>
          </a:p>
        </p:txBody>
      </p:sp>
      <p:sp>
        <p:nvSpPr>
          <p:cNvPr id="10" name="8 Subtítulo"/>
          <p:cNvSpPr txBox="1">
            <a:spLocks/>
          </p:cNvSpPr>
          <p:nvPr/>
        </p:nvSpPr>
        <p:spPr>
          <a:xfrm>
            <a:off x="1547664" y="3717032"/>
            <a:ext cx="7128792" cy="11521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just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kumimoji="0" lang="es-MX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</a:rPr>
              <a:t>44101 </a:t>
            </a:r>
            <a:r>
              <a:rPr lang="es-MX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– </a:t>
            </a:r>
            <a:r>
              <a:rPr lang="es-MX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Actividades </a:t>
            </a:r>
            <a:r>
              <a:rPr lang="es-MX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cuturales</a:t>
            </a:r>
            <a:r>
              <a:rPr lang="es-MX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, deportivas </a:t>
            </a:r>
          </a:p>
          <a:p>
            <a:pPr algn="just" fontAlgn="auto">
              <a:spcBef>
                <a:spcPct val="20000"/>
              </a:spcBef>
              <a:spcAft>
                <a:spcPts val="0"/>
              </a:spcAft>
            </a:pPr>
            <a:r>
              <a:rPr lang="es-MX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               y de ayuda extraordinaria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MX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</a:endParaRPr>
          </a:p>
        </p:txBody>
      </p:sp>
      <p:sp>
        <p:nvSpPr>
          <p:cNvPr id="2" name="1 Cerrar llave"/>
          <p:cNvSpPr/>
          <p:nvPr/>
        </p:nvSpPr>
        <p:spPr>
          <a:xfrm>
            <a:off x="2699792" y="1124744"/>
            <a:ext cx="432048" cy="1800200"/>
          </a:xfrm>
          <a:prstGeom prst="rightBrace">
            <a:avLst/>
          </a:prstGeom>
          <a:noFill/>
          <a:ln w="22225" cmpd="sng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8 Subtítulo"/>
          <p:cNvSpPr txBox="1">
            <a:spLocks/>
          </p:cNvSpPr>
          <p:nvPr/>
        </p:nvSpPr>
        <p:spPr>
          <a:xfrm>
            <a:off x="3175189" y="1736812"/>
            <a:ext cx="2952328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MX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Asesorías</a:t>
            </a:r>
            <a:endParaRPr kumimoji="0" lang="es-MX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14313" y="6453336"/>
            <a:ext cx="284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Apartado 4, Punto 1 y 2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3013406087"/>
              </p:ext>
            </p:extLst>
          </p:nvPr>
        </p:nvGraphicFramePr>
        <p:xfrm>
          <a:off x="755576" y="1397000"/>
          <a:ext cx="8064896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1 Título"/>
          <p:cNvSpPr>
            <a:spLocks noGrp="1"/>
          </p:cNvSpPr>
          <p:nvPr>
            <p:ph type="ctrTitle"/>
          </p:nvPr>
        </p:nvSpPr>
        <p:spPr>
          <a:xfrm>
            <a:off x="1115616" y="44624"/>
            <a:ext cx="8028384" cy="1296144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</a:rPr>
              <a:t>PARTIDAS PROHIBIDAS</a:t>
            </a:r>
            <a:endParaRPr lang="es-MX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Compact" pitchFamily="34" charset="0"/>
            </a:endParaRP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864515714"/>
              </p:ext>
            </p:extLst>
          </p:nvPr>
        </p:nvGraphicFramePr>
        <p:xfrm>
          <a:off x="755576" y="1397000"/>
          <a:ext cx="8064896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1 Título"/>
          <p:cNvSpPr>
            <a:spLocks noGrp="1"/>
          </p:cNvSpPr>
          <p:nvPr>
            <p:ph type="ctrTitle"/>
          </p:nvPr>
        </p:nvSpPr>
        <p:spPr>
          <a:xfrm>
            <a:off x="1115616" y="44624"/>
            <a:ext cx="8028384" cy="1296144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</a:rPr>
              <a:t>PARTIDAS PROHIBIDAS</a:t>
            </a:r>
            <a:endParaRPr lang="es-MX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Compact" pitchFamily="34" charset="0"/>
            </a:endParaRP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2590782034"/>
              </p:ext>
            </p:extLst>
          </p:nvPr>
        </p:nvGraphicFramePr>
        <p:xfrm>
          <a:off x="755576" y="1397000"/>
          <a:ext cx="8064896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1 Título"/>
          <p:cNvSpPr>
            <a:spLocks noGrp="1"/>
          </p:cNvSpPr>
          <p:nvPr>
            <p:ph type="ctrTitle"/>
          </p:nvPr>
        </p:nvSpPr>
        <p:spPr>
          <a:xfrm>
            <a:off x="1115616" y="44624"/>
            <a:ext cx="8028384" cy="1296144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</a:rPr>
              <a:t>PARTIDAS PROHIBIDAS</a:t>
            </a:r>
            <a:endParaRPr lang="es-MX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Compact" pitchFamily="34" charset="0"/>
            </a:endParaRP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Título"/>
          <p:cNvSpPr>
            <a:spLocks noGrp="1"/>
          </p:cNvSpPr>
          <p:nvPr>
            <p:ph type="ctrTitle"/>
          </p:nvPr>
        </p:nvSpPr>
        <p:spPr>
          <a:xfrm>
            <a:off x="1115616" y="44624"/>
            <a:ext cx="8028384" cy="1296144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</a:rPr>
              <a:t>SUBSIDIOS</a:t>
            </a:r>
            <a:endParaRPr lang="es-MX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Compact" pitchFamily="34" charset="0"/>
            </a:endParaRPr>
          </a:p>
        </p:txBody>
      </p:sp>
      <p:pic>
        <p:nvPicPr>
          <p:cNvPr id="1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21 Rectángulo"/>
          <p:cNvSpPr/>
          <p:nvPr/>
        </p:nvSpPr>
        <p:spPr>
          <a:xfrm>
            <a:off x="1510259" y="1340769"/>
            <a:ext cx="1938899" cy="159857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84480" tIns="284480" rIns="284480" bIns="284480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4000" kern="1200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1671834" y="1484784"/>
            <a:ext cx="1615749" cy="1208354"/>
            <a:chOff x="2515334" y="1327716"/>
            <a:chExt cx="1615749" cy="1208354"/>
          </a:xfrm>
        </p:grpSpPr>
        <p:sp>
          <p:nvSpPr>
            <p:cNvPr id="19" name="18 Rectángulo redondeado"/>
            <p:cNvSpPr/>
            <p:nvPr/>
          </p:nvSpPr>
          <p:spPr>
            <a:xfrm>
              <a:off x="2515334" y="1327716"/>
              <a:ext cx="1615749" cy="1208354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19 Rectángulo"/>
            <p:cNvSpPr/>
            <p:nvPr/>
          </p:nvSpPr>
          <p:spPr>
            <a:xfrm>
              <a:off x="2550725" y="1363107"/>
              <a:ext cx="1544967" cy="113757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kern="1200" dirty="0" smtClean="0">
                  <a:solidFill>
                    <a:schemeClr val="tx1"/>
                  </a:solidFill>
                  <a:latin typeface="Franklin Gothic Book" pitchFamily="34" charset="0"/>
                </a:rPr>
                <a:t>44101</a:t>
              </a:r>
              <a:endParaRPr lang="es-MX" sz="2400" kern="1200" dirty="0">
                <a:solidFill>
                  <a:schemeClr val="tx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3933884" y="1484784"/>
            <a:ext cx="3699857" cy="1208354"/>
            <a:chOff x="4777384" y="1327716"/>
            <a:chExt cx="3699857" cy="1208354"/>
          </a:xfrm>
        </p:grpSpPr>
        <p:sp>
          <p:nvSpPr>
            <p:cNvPr id="15" name="14 Rectángulo redondeado"/>
            <p:cNvSpPr/>
            <p:nvPr/>
          </p:nvSpPr>
          <p:spPr>
            <a:xfrm>
              <a:off x="4777384" y="1327716"/>
              <a:ext cx="3699857" cy="1208354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5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4839436" y="1471732"/>
              <a:ext cx="3629075" cy="99355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 kern="1200" dirty="0" smtClean="0">
                  <a:solidFill>
                    <a:schemeClr val="tx1"/>
                  </a:solidFill>
                  <a:latin typeface="Franklin Gothic Book" pitchFamily="34" charset="0"/>
                </a:rPr>
                <a:t>Celebración de eventos culturales y deportivos, tales como: conciertos, exposiciones, festivales escolares, torneos, eventos para pensionados, </a:t>
              </a:r>
              <a:r>
                <a:rPr lang="es-MX" sz="1600" b="1" dirty="0" smtClean="0">
                  <a:solidFill>
                    <a:schemeClr val="tx1"/>
                  </a:solidFill>
                  <a:latin typeface="Franklin Gothic Book" pitchFamily="34" charset="0"/>
                </a:rPr>
                <a:t>           </a:t>
              </a:r>
              <a:r>
                <a:rPr lang="es-MX" sz="1600" b="1" kern="1200" dirty="0" smtClean="0">
                  <a:solidFill>
                    <a:schemeClr val="tx1"/>
                  </a:solidFill>
                  <a:latin typeface="Franklin Gothic Book" pitchFamily="34" charset="0"/>
                </a:rPr>
                <a:t>entre otros</a:t>
              </a:r>
              <a:endParaRPr lang="es-MX" sz="1600" b="1" kern="1200" dirty="0">
                <a:solidFill>
                  <a:schemeClr val="tx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1660107" y="3300778"/>
            <a:ext cx="1615749" cy="1352358"/>
            <a:chOff x="2515334" y="3168353"/>
            <a:chExt cx="1615749" cy="1352358"/>
          </a:xfrm>
          <a:solidFill>
            <a:schemeClr val="tx2">
              <a:lumMod val="75000"/>
            </a:schemeClr>
          </a:solidFill>
        </p:grpSpPr>
        <p:sp>
          <p:nvSpPr>
            <p:cNvPr id="12" name="11 Rectángulo redondeado"/>
            <p:cNvSpPr/>
            <p:nvPr/>
          </p:nvSpPr>
          <p:spPr>
            <a:xfrm>
              <a:off x="2515334" y="3168353"/>
              <a:ext cx="1615749" cy="13523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12 Rectángulo"/>
            <p:cNvSpPr/>
            <p:nvPr/>
          </p:nvSpPr>
          <p:spPr>
            <a:xfrm>
              <a:off x="2554943" y="3207962"/>
              <a:ext cx="1536531" cy="1273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b="1" kern="1200" dirty="0" smtClean="0">
                  <a:solidFill>
                    <a:schemeClr val="bg1"/>
                  </a:solidFill>
                  <a:latin typeface="Franklin Gothic Book" pitchFamily="34" charset="0"/>
                </a:rPr>
                <a:t>44106</a:t>
              </a:r>
              <a:endParaRPr lang="es-MX" sz="2400" b="1" kern="12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3933884" y="3325421"/>
            <a:ext cx="3699857" cy="1352358"/>
            <a:chOff x="4777384" y="3168353"/>
            <a:chExt cx="3699857" cy="1352358"/>
          </a:xfrm>
          <a:solidFill>
            <a:schemeClr val="tx2">
              <a:lumMod val="75000"/>
            </a:schemeClr>
          </a:solidFill>
        </p:grpSpPr>
        <p:sp>
          <p:nvSpPr>
            <p:cNvPr id="10" name="9 Rectángulo redondeado"/>
            <p:cNvSpPr/>
            <p:nvPr/>
          </p:nvSpPr>
          <p:spPr>
            <a:xfrm>
              <a:off x="4777384" y="3168353"/>
              <a:ext cx="3699857" cy="135235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4816993" y="3207962"/>
              <a:ext cx="3620639" cy="127314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 kern="1200" dirty="0" smtClean="0">
                  <a:solidFill>
                    <a:schemeClr val="bg1"/>
                  </a:solidFill>
                  <a:latin typeface="Franklin Gothic Book" pitchFamily="34" charset="0"/>
                </a:rPr>
                <a:t>Asignaciones destinadas al pago de compensaciones a estudiantes de diversas profesiones y especialidades técnicas que presten su servicio social en las dependencias y entidades </a:t>
              </a:r>
              <a:endParaRPr lang="es-MX" sz="1600" b="1" kern="12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23" name="22 Grupo"/>
          <p:cNvGrpSpPr/>
          <p:nvPr/>
        </p:nvGrpSpPr>
        <p:grpSpPr>
          <a:xfrm>
            <a:off x="1691680" y="5244982"/>
            <a:ext cx="1615749" cy="1208354"/>
            <a:chOff x="2515334" y="2064485"/>
            <a:chExt cx="1615749" cy="1208354"/>
          </a:xfrm>
        </p:grpSpPr>
        <p:sp>
          <p:nvSpPr>
            <p:cNvPr id="27" name="26 Rectángulo redondeado"/>
            <p:cNvSpPr/>
            <p:nvPr/>
          </p:nvSpPr>
          <p:spPr>
            <a:xfrm>
              <a:off x="2515334" y="2064485"/>
              <a:ext cx="1615749" cy="1208354"/>
            </a:xfrm>
            <a:prstGeom prst="roundRect">
              <a:avLst>
                <a:gd name="adj" fmla="val 10000"/>
              </a:avLst>
            </a:prstGeom>
            <a:solidFill>
              <a:schemeClr val="accent6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27 Rectángulo"/>
            <p:cNvSpPr/>
            <p:nvPr/>
          </p:nvSpPr>
          <p:spPr>
            <a:xfrm>
              <a:off x="2550725" y="2099876"/>
              <a:ext cx="1544967" cy="113757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400" kern="1200" dirty="0" smtClean="0">
                  <a:solidFill>
                    <a:schemeClr val="tx1"/>
                  </a:solidFill>
                  <a:latin typeface="Franklin Gothic Book" pitchFamily="34" charset="0"/>
                </a:rPr>
                <a:t>44102</a:t>
              </a:r>
              <a:endParaRPr lang="es-MX" sz="2400" kern="1200" dirty="0">
                <a:solidFill>
                  <a:schemeClr val="tx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3953730" y="5244982"/>
            <a:ext cx="3699857" cy="1208354"/>
            <a:chOff x="4777384" y="2064485"/>
            <a:chExt cx="3699857" cy="1208354"/>
          </a:xfrm>
          <a:solidFill>
            <a:schemeClr val="bg1">
              <a:lumMod val="50000"/>
            </a:schemeClr>
          </a:solidFill>
        </p:grpSpPr>
        <p:sp>
          <p:nvSpPr>
            <p:cNvPr id="25" name="24 Rectángulo redondeado"/>
            <p:cNvSpPr/>
            <p:nvPr/>
          </p:nvSpPr>
          <p:spPr>
            <a:xfrm>
              <a:off x="4777384" y="2064485"/>
              <a:ext cx="3699857" cy="1208354"/>
            </a:xfrm>
            <a:prstGeom prst="roundRect">
              <a:avLst>
                <a:gd name="adj" fmla="val 10000"/>
              </a:avLst>
            </a:prstGeom>
            <a:grp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25 Rectángulo"/>
            <p:cNvSpPr/>
            <p:nvPr/>
          </p:nvSpPr>
          <p:spPr>
            <a:xfrm>
              <a:off x="4812775" y="2099876"/>
              <a:ext cx="3629075" cy="113757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800" kern="1200" dirty="0" smtClean="0">
                  <a:solidFill>
                    <a:schemeClr val="tx1"/>
                  </a:solidFill>
                  <a:latin typeface="Franklin Gothic Book" pitchFamily="34" charset="0"/>
                </a:rPr>
                <a:t>Gastos por servicio de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800" kern="1200" dirty="0" smtClean="0">
                  <a:solidFill>
                    <a:schemeClr val="tx1"/>
                  </a:solidFill>
                  <a:latin typeface="Franklin Gothic Book" pitchFamily="34" charset="0"/>
                </a:rPr>
                <a:t>traslado de personas</a:t>
              </a:r>
              <a:endParaRPr lang="es-MX" sz="1800" kern="1200" dirty="0">
                <a:solidFill>
                  <a:schemeClr val="tx1"/>
                </a:solidFill>
                <a:latin typeface="Franklin Gothic Book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ubtítulo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1752600"/>
          </a:xfrm>
        </p:spPr>
        <p:txBody>
          <a:bodyPr>
            <a:noAutofit/>
          </a:bodyPr>
          <a:lstStyle/>
          <a:p>
            <a:r>
              <a:rPr lang="es-MX" sz="6000" b="1" dirty="0" smtClean="0">
                <a:solidFill>
                  <a:schemeClr val="tx1"/>
                </a:solidFill>
              </a:rPr>
              <a:t>GRACIAS POR </a:t>
            </a:r>
          </a:p>
          <a:p>
            <a:r>
              <a:rPr lang="es-MX" sz="6000" b="1" dirty="0" smtClean="0">
                <a:solidFill>
                  <a:schemeClr val="tx1"/>
                </a:solidFill>
              </a:rPr>
              <a:t>SU ASISTENCIA</a:t>
            </a:r>
            <a:endParaRPr lang="es-MX" sz="6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15616" y="188641"/>
            <a:ext cx="8028384" cy="1224136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MX" dirty="0" smtClean="0">
                <a:solidFill>
                  <a:schemeClr val="bg1"/>
                </a:solidFill>
                <a:latin typeface="Antique Olive Compact" pitchFamily="34" charset="0"/>
              </a:rPr>
              <a:t>¿Qué normatividad deben observar?</a:t>
            </a:r>
            <a:endParaRPr lang="es-MX" dirty="0">
              <a:solidFill>
                <a:schemeClr val="bg1"/>
              </a:solidFill>
              <a:latin typeface="Antique Olive Compact" pitchFamily="34" charset="0"/>
            </a:endParaRPr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851900100"/>
              </p:ext>
            </p:extLst>
          </p:nvPr>
        </p:nvGraphicFramePr>
        <p:xfrm>
          <a:off x="539552" y="1628800"/>
          <a:ext cx="813690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14313" y="6453336"/>
            <a:ext cx="284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Apartado 4, Punto 1 y 2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441945539"/>
              </p:ext>
            </p:extLst>
          </p:nvPr>
        </p:nvGraphicFramePr>
        <p:xfrm>
          <a:off x="-1908720" y="1412776"/>
          <a:ext cx="1224136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Llamada con línea 3 (barra de énfasis)"/>
          <p:cNvSpPr/>
          <p:nvPr/>
        </p:nvSpPr>
        <p:spPr>
          <a:xfrm>
            <a:off x="1979712" y="5013176"/>
            <a:ext cx="5544616" cy="1368152"/>
          </a:xfrm>
          <a:prstGeom prst="accentCallout3">
            <a:avLst>
              <a:gd name="adj1" fmla="val 52113"/>
              <a:gd name="adj2" fmla="val -3197"/>
              <a:gd name="adj3" fmla="val 51070"/>
              <a:gd name="adj4" fmla="val -3693"/>
              <a:gd name="adj5" fmla="val 27020"/>
              <a:gd name="adj6" fmla="val -15316"/>
              <a:gd name="adj7" fmla="val -94839"/>
              <a:gd name="adj8" fmla="val -7252"/>
            </a:avLst>
          </a:prstGeom>
          <a:solidFill>
            <a:schemeClr val="tx2">
              <a:lumMod val="50000"/>
            </a:schemeClr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  <a:latin typeface="Franklin Gothic Book" pitchFamily="34" charset="0"/>
              </a:rPr>
              <a:t>Reducirse al mínimo indispensable</a:t>
            </a:r>
          </a:p>
          <a:p>
            <a:pPr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  <a:latin typeface="Franklin Gothic Book" pitchFamily="34" charset="0"/>
              </a:rPr>
              <a:t>No incluir pago de bebidas alcohólicas, cigarros o propinas</a:t>
            </a:r>
          </a:p>
          <a:p>
            <a:pPr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  <a:latin typeface="Franklin Gothic Book" pitchFamily="34" charset="0"/>
              </a:rPr>
              <a:t>22102 Exclusiva de </a:t>
            </a:r>
            <a:r>
              <a:rPr lang="es-MX" sz="1600" b="1" dirty="0" err="1" smtClean="0">
                <a:solidFill>
                  <a:schemeClr val="bg1"/>
                </a:solidFill>
                <a:latin typeface="Franklin Gothic Book" pitchFamily="34" charset="0"/>
              </a:rPr>
              <a:t>CENDI</a:t>
            </a:r>
            <a:r>
              <a:rPr lang="es-MX" sz="1600" b="1" dirty="0" smtClean="0">
                <a:solidFill>
                  <a:schemeClr val="bg1"/>
                </a:solidFill>
                <a:latin typeface="Franklin Gothic Book" pitchFamily="34" charset="0"/>
              </a:rPr>
              <a:t> a través de </a:t>
            </a:r>
            <a:r>
              <a:rPr lang="es-MX" sz="1600" b="1" dirty="0" err="1" smtClean="0">
                <a:solidFill>
                  <a:schemeClr val="bg1"/>
                </a:solidFill>
                <a:latin typeface="Franklin Gothic Book" pitchFamily="34" charset="0"/>
              </a:rPr>
              <a:t>DRMyS</a:t>
            </a:r>
            <a:endParaRPr lang="es-MX" sz="1600" b="1" dirty="0" smtClean="0">
              <a:solidFill>
                <a:schemeClr val="bg1"/>
              </a:solidFill>
              <a:latin typeface="Franklin Gothic Boo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  <a:latin typeface="Franklin Gothic Book" pitchFamily="34" charset="0"/>
              </a:rPr>
              <a:t>38501 no se podrá ejercer</a:t>
            </a:r>
          </a:p>
          <a:p>
            <a:pPr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bg1"/>
                </a:solidFill>
                <a:latin typeface="Franklin Gothic Book" pitchFamily="34" charset="0"/>
              </a:rPr>
              <a:t>El Titular es responsable del ejercicio de estas partidas</a:t>
            </a:r>
          </a:p>
          <a:p>
            <a:pPr algn="ctr"/>
            <a:endParaRPr lang="es-MX" sz="1600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043608" y="2564904"/>
            <a:ext cx="1800200" cy="646331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800" b="1" dirty="0" smtClean="0">
                <a:solidFill>
                  <a:schemeClr val="bg1"/>
                </a:solidFill>
                <a:latin typeface="Franklin Gothic Book" pitchFamily="34" charset="0"/>
              </a:rPr>
              <a:t>Circular No. 1</a:t>
            </a:r>
          </a:p>
          <a:p>
            <a:pPr algn="ctr"/>
            <a:r>
              <a:rPr lang="es-MX" sz="1800" b="1" dirty="0" smtClean="0">
                <a:solidFill>
                  <a:schemeClr val="bg1"/>
                </a:solidFill>
                <a:latin typeface="Franklin Gothic Book" pitchFamily="34" charset="0"/>
              </a:rPr>
              <a:t>Lineamientos</a:t>
            </a:r>
            <a:endParaRPr lang="es-MX" sz="1800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441797" y="1523133"/>
            <a:ext cx="3384376" cy="1446550"/>
          </a:xfrm>
          <a:prstGeom prst="rect">
            <a:avLst/>
          </a:prstGeom>
          <a:noFill/>
          <a:ln>
            <a:solidFill>
              <a:srgbClr val="5B0701"/>
            </a:solidFill>
          </a:ln>
        </p:spPr>
        <p:txBody>
          <a:bodyPr wrap="square" lIns="360000" rtlCol="0">
            <a:spAutoFit/>
          </a:bodyPr>
          <a:lstStyle/>
          <a:p>
            <a:r>
              <a:rPr lang="es-MX" sz="2400" b="1" dirty="0" smtClean="0">
                <a:latin typeface="Franklin Gothic Book" pitchFamily="34" charset="0"/>
              </a:rPr>
              <a:t>Mediante fondo </a:t>
            </a:r>
            <a:r>
              <a:rPr lang="es-MX" sz="2400" b="1" dirty="0" err="1" smtClean="0">
                <a:latin typeface="Franklin Gothic Book" pitchFamily="34" charset="0"/>
              </a:rPr>
              <a:t>revolvente</a:t>
            </a:r>
            <a:r>
              <a:rPr lang="es-MX" sz="2400" b="1" dirty="0" smtClean="0">
                <a:latin typeface="Franklin Gothic Book" pitchFamily="34" charset="0"/>
              </a:rPr>
              <a:t> con presupuesto federal</a:t>
            </a:r>
          </a:p>
          <a:p>
            <a:endParaRPr lang="es-MX" sz="1600" b="1" dirty="0" smtClean="0">
              <a:latin typeface="Franklin Gothic Book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436096" y="3501008"/>
            <a:ext cx="3384376" cy="523220"/>
          </a:xfrm>
          <a:prstGeom prst="rect">
            <a:avLst/>
          </a:prstGeom>
          <a:noFill/>
          <a:ln>
            <a:solidFill>
              <a:srgbClr val="5B0701"/>
            </a:solidFill>
          </a:ln>
        </p:spPr>
        <p:txBody>
          <a:bodyPr wrap="square" lIns="360000" rtlCol="0">
            <a:spAutoFit/>
          </a:bodyPr>
          <a:lstStyle/>
          <a:p>
            <a:r>
              <a:rPr lang="es-MX" sz="2800" b="1" dirty="0" smtClean="0">
                <a:latin typeface="Franklin Gothic Book" pitchFamily="34" charset="0"/>
              </a:rPr>
              <a:t>Sólo con RAG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14313" y="6453336"/>
            <a:ext cx="284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Apartado 4, Punto 1 y 2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415501"/>
              </p:ext>
            </p:extLst>
          </p:nvPr>
        </p:nvGraphicFramePr>
        <p:xfrm>
          <a:off x="179512" y="1509712"/>
          <a:ext cx="8748464" cy="5198132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731752"/>
                <a:gridCol w="1432938"/>
                <a:gridCol w="1583774"/>
              </a:tblGrid>
              <a:tr h="909708">
                <a:tc>
                  <a:txBody>
                    <a:bodyPr/>
                    <a:lstStyle/>
                    <a:p>
                      <a:pPr algn="ctr"/>
                      <a:r>
                        <a:rPr lang="es-MX" sz="2200" b="1" kern="0" cap="none" spc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ndara" pitchFamily="34" charset="0"/>
                        </a:rPr>
                        <a:t>CIRCULAR 1 Y LINEAMIENTOS</a:t>
                      </a:r>
                      <a:endParaRPr lang="es-MX" sz="2200" b="1" kern="0" cap="none" spc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ndar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cap="none" spc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NACIONALES</a:t>
                      </a:r>
                      <a:endParaRPr lang="es-MX" sz="14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cap="none" spc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INTERNACIONALES</a:t>
                      </a:r>
                      <a:endParaRPr lang="es-MX" sz="1400" b="1" cap="none" spc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7065">
                <a:tc>
                  <a:txBody>
                    <a:bodyPr/>
                    <a:lstStyle/>
                    <a:p>
                      <a:pPr algn="just"/>
                      <a:r>
                        <a:rPr lang="es-MX" sz="2200" b="1" dirty="0" smtClean="0"/>
                        <a:t>Solicitar autorización</a:t>
                      </a:r>
                      <a:r>
                        <a:rPr lang="es-MX" sz="2200" b="1" baseline="0" dirty="0" smtClean="0"/>
                        <a:t> a la DPP</a:t>
                      </a:r>
                    </a:p>
                    <a:p>
                      <a:pPr algn="just"/>
                      <a:r>
                        <a:rPr lang="es-MX" sz="2200" b="1" baseline="0" dirty="0" smtClean="0"/>
                        <a:t>Cuando sean con RAG, a la par de su programación mensual</a:t>
                      </a:r>
                      <a:endParaRPr lang="es-MX" sz="22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X</a:t>
                      </a:r>
                      <a:endParaRPr lang="es-MX" sz="20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X</a:t>
                      </a:r>
                      <a:endParaRPr lang="es-MX" sz="20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47065">
                <a:tc>
                  <a:txBody>
                    <a:bodyPr/>
                    <a:lstStyle/>
                    <a:p>
                      <a:pPr algn="just"/>
                      <a:r>
                        <a:rPr lang="es-MX" sz="2200" b="1" dirty="0" smtClean="0"/>
                        <a:t>Solicitar autorización a su Secretaría correspondiente, </a:t>
                      </a:r>
                    </a:p>
                    <a:p>
                      <a:pPr algn="just"/>
                      <a:r>
                        <a:rPr lang="es-MX" sz="2200" b="1" dirty="0" smtClean="0"/>
                        <a:t>las Secretarías solicitarla  a la Dirección General</a:t>
                      </a:r>
                      <a:endParaRPr lang="es-MX" sz="22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X</a:t>
                      </a:r>
                      <a:endParaRPr lang="es-MX" sz="20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130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200" b="1" dirty="0" smtClean="0"/>
                        <a:t>Solicitar</a:t>
                      </a:r>
                      <a:r>
                        <a:rPr lang="es-MX" sz="2200" b="1" baseline="0" dirty="0" smtClean="0"/>
                        <a:t> autorización a la Dirección General</a:t>
                      </a:r>
                      <a:endParaRPr lang="es-MX" sz="2200" b="1" dirty="0" smtClean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0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X</a:t>
                      </a:r>
                      <a:endParaRPr lang="es-MX" sz="20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3005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200" b="1" dirty="0" smtClean="0"/>
                        <a:t>Concluida la comisión,</a:t>
                      </a:r>
                      <a:r>
                        <a:rPr lang="es-MX" sz="2200" b="1" baseline="0" dirty="0" smtClean="0"/>
                        <a:t> hasta máximo 5 días después, debe informar el comisionado por escrito al Titular que haya autorizado la comisión los resultados de la misma</a:t>
                      </a:r>
                      <a:endParaRPr lang="es-MX" sz="2200" b="1" dirty="0" smtClean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X</a:t>
                      </a:r>
                      <a:endParaRPr lang="es-MX" sz="20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X</a:t>
                      </a:r>
                      <a:endParaRPr lang="es-MX" sz="2000" b="1" dirty="0"/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1 Título"/>
          <p:cNvSpPr>
            <a:spLocks noGrp="1"/>
          </p:cNvSpPr>
          <p:nvPr>
            <p:ph type="ctrTitle"/>
          </p:nvPr>
        </p:nvSpPr>
        <p:spPr>
          <a:xfrm>
            <a:off x="1115616" y="188641"/>
            <a:ext cx="8028384" cy="1224136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MX" sz="29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Pasajes y viáticos</a:t>
            </a:r>
            <a:br>
              <a:rPr lang="es-MX" sz="29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</a:br>
            <a:r>
              <a:rPr lang="es-MX" sz="29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Partidas 37104, 37106, 37204, 37206, 37504 y 37602</a:t>
            </a:r>
            <a:endParaRPr lang="es-MX" dirty="0">
              <a:solidFill>
                <a:schemeClr val="bg1"/>
              </a:solidFill>
              <a:latin typeface="Antique Olive Compact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084168" y="6284059"/>
            <a:ext cx="284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Apartado 4, Punto 1 y 2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124511"/>
              </p:ext>
            </p:extLst>
          </p:nvPr>
        </p:nvGraphicFramePr>
        <p:xfrm>
          <a:off x="0" y="1398152"/>
          <a:ext cx="9144000" cy="53432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940152"/>
                <a:gridCol w="1584176"/>
                <a:gridCol w="1619672"/>
              </a:tblGrid>
              <a:tr h="811699">
                <a:tc>
                  <a:txBody>
                    <a:bodyPr/>
                    <a:lstStyle/>
                    <a:p>
                      <a:pPr algn="ctr"/>
                      <a:r>
                        <a:rPr lang="es-MX" sz="2200" b="1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+mn-ea"/>
                          <a:cs typeface="+mn-cs"/>
                        </a:rPr>
                        <a:t>PASAJES Y VIÁTICOS</a:t>
                      </a:r>
                      <a:endParaRPr lang="es-MX" sz="2200" b="1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+mn-ea"/>
                          <a:cs typeface="+mn-cs"/>
                        </a:rPr>
                        <a:t>CIRCULAR 1</a:t>
                      </a:r>
                      <a:endParaRPr lang="es-MX" sz="2200" b="1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+mn-ea"/>
                          <a:cs typeface="+mn-cs"/>
                        </a:rPr>
                        <a:t>LINEA</a:t>
                      </a:r>
                    </a:p>
                    <a:p>
                      <a:pPr algn="ctr"/>
                      <a:r>
                        <a:rPr lang="es-MX" sz="2200" b="1" kern="0" cap="none" spc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ndara" pitchFamily="34" charset="0"/>
                          <a:ea typeface="+mn-ea"/>
                          <a:cs typeface="+mn-cs"/>
                        </a:rPr>
                        <a:t>MIENTOS</a:t>
                      </a:r>
                      <a:endParaRPr lang="es-MX" sz="2200" b="1" kern="0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ndara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1533">
                <a:tc>
                  <a:txBody>
                    <a:bodyPr/>
                    <a:lstStyle/>
                    <a:p>
                      <a:pPr algn="l"/>
                      <a:r>
                        <a:rPr lang="es-MX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En</a:t>
                      </a:r>
                      <a:r>
                        <a:rPr lang="es-MX" sz="2400" b="1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 caso de no entregar el informe,  el comisionado deberá reintegrar los recursos otorgados para la comisión</a:t>
                      </a:r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X</a:t>
                      </a:r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1533">
                <a:tc>
                  <a:txBody>
                    <a:bodyPr/>
                    <a:lstStyle/>
                    <a:p>
                      <a:pPr algn="l"/>
                      <a:r>
                        <a:rPr lang="es-MX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En</a:t>
                      </a:r>
                      <a:r>
                        <a:rPr lang="es-MX" sz="2400" b="1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 caso de no entregar el informe de comisión en tiempo,  no se autorizará nueva comisión</a:t>
                      </a:r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X</a:t>
                      </a:r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51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No</a:t>
                      </a:r>
                      <a:r>
                        <a:rPr lang="es-MX" sz="2400" b="1" baseline="0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 deben viajar dos funcionarios al mismo lugar, salvo que sea indispensable y con las autorizaciones correspondientes</a:t>
                      </a:r>
                      <a:endParaRPr lang="es-MX" sz="2400" b="1" dirty="0" smtClean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X</a:t>
                      </a:r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53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No comprar boletos de avión en primera clase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X</a:t>
                      </a:r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1" dirty="0" smtClean="0">
                          <a:solidFill>
                            <a:schemeClr val="tx1">
                              <a:lumMod val="95000"/>
                            </a:schemeClr>
                          </a:solidFill>
                        </a:rPr>
                        <a:t>X</a:t>
                      </a:r>
                      <a:endParaRPr lang="es-MX" sz="2400" b="1" dirty="0">
                        <a:solidFill>
                          <a:schemeClr val="tx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2023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1115616" y="188641"/>
            <a:ext cx="8028384" cy="1224136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MX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  <a:cs typeface="Microsoft Sans Serif" pitchFamily="34" charset="0"/>
              </a:rPr>
              <a:t>Pasajes y viáticos</a:t>
            </a:r>
            <a:br>
              <a:rPr lang="es-MX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  <a:cs typeface="Microsoft Sans Serif" pitchFamily="34" charset="0"/>
              </a:rPr>
            </a:br>
            <a:r>
              <a:rPr lang="es-MX" sz="2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tique Olive Compact" pitchFamily="34" charset="0"/>
                <a:cs typeface="Microsoft Sans Serif" pitchFamily="34" charset="0"/>
              </a:rPr>
              <a:t>Partidas 37104, 37106, 37204, 37206, 37504 y 37602</a:t>
            </a:r>
            <a:endParaRPr lang="es-MX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tique Olive Compact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012160" y="6381328"/>
            <a:ext cx="284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Apartado 4, Punto 1 y 2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112249908"/>
              </p:ext>
            </p:extLst>
          </p:nvPr>
        </p:nvGraphicFramePr>
        <p:xfrm>
          <a:off x="648298" y="1556792"/>
          <a:ext cx="79928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1115616" y="188641"/>
            <a:ext cx="8028384" cy="1224136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MX" sz="29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Pasajes y viáticos</a:t>
            </a:r>
            <a:br>
              <a:rPr lang="es-MX" sz="29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</a:br>
            <a:r>
              <a:rPr lang="es-MX" sz="29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Partidas 37104, 37106, 37204, 37206, 37504 y 37602</a:t>
            </a:r>
            <a:endParaRPr lang="es-MX" dirty="0">
              <a:solidFill>
                <a:schemeClr val="bg1"/>
              </a:solidFill>
              <a:latin typeface="Antique Olive Compact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313" y="6453336"/>
            <a:ext cx="284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Apartado 4, Punto 2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016406186"/>
              </p:ext>
            </p:extLst>
          </p:nvPr>
        </p:nvGraphicFramePr>
        <p:xfrm>
          <a:off x="899592" y="1556792"/>
          <a:ext cx="7992888" cy="48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1259632" y="188641"/>
            <a:ext cx="7884368" cy="1224136"/>
          </a:xfrm>
          <a:solidFill>
            <a:schemeClr val="tx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MX" sz="29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Pasajes y viáticos</a:t>
            </a:r>
            <a:br>
              <a:rPr lang="es-MX" sz="29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</a:br>
            <a:r>
              <a:rPr lang="es-MX" sz="29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Partidas 37104, 37106, 37204, 37206, 37504 y 37602</a:t>
            </a:r>
            <a:endParaRPr lang="es-MX" dirty="0">
              <a:solidFill>
                <a:schemeClr val="bg1"/>
              </a:solidFill>
              <a:latin typeface="Antique Olive Compact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313" y="6453336"/>
            <a:ext cx="284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Apartado 4, Punto 2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502" y="188639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1115616" y="44624"/>
            <a:ext cx="8028384" cy="1008111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sz="20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Gastos de Orden Social, Congresos, Convenciones y Exposiciones </a:t>
            </a:r>
            <a:br>
              <a:rPr lang="es-MX" sz="20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</a:br>
            <a:r>
              <a:rPr lang="es-MX" sz="20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Partidas 38201, 38301 y 38401</a:t>
            </a:r>
            <a:endParaRPr lang="es-MX" sz="2000" dirty="0">
              <a:solidFill>
                <a:schemeClr val="bg1"/>
              </a:solidFill>
              <a:latin typeface="Antique Olive Compact" pitchFamily="34" charset="0"/>
            </a:endParaRPr>
          </a:p>
        </p:txBody>
      </p:sp>
      <p:sp>
        <p:nvSpPr>
          <p:cNvPr id="8" name="7 Llamada con línea 3 (barra de énfasis)"/>
          <p:cNvSpPr/>
          <p:nvPr/>
        </p:nvSpPr>
        <p:spPr>
          <a:xfrm>
            <a:off x="2051720" y="5229200"/>
            <a:ext cx="6552728" cy="1440160"/>
          </a:xfrm>
          <a:prstGeom prst="accentCallout3">
            <a:avLst>
              <a:gd name="adj1" fmla="val 52113"/>
              <a:gd name="adj2" fmla="val -3197"/>
              <a:gd name="adj3" fmla="val 34277"/>
              <a:gd name="adj4" fmla="val -16986"/>
              <a:gd name="adj5" fmla="val -23449"/>
              <a:gd name="adj6" fmla="val -20169"/>
              <a:gd name="adj7" fmla="val -117957"/>
              <a:gd name="adj8" fmla="val -16727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Arial" pitchFamily="34" charset="0"/>
              <a:buChar char="•"/>
            </a:pPr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Limitarse a lo estrictamente necesario</a:t>
            </a:r>
          </a:p>
          <a:p>
            <a:pPr>
              <a:buFont typeface="Arial" pitchFamily="34" charset="0"/>
              <a:buChar char="•"/>
            </a:pPr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Realizar los eventos preferentemente en las instalaciones del </a:t>
            </a:r>
            <a:r>
              <a:rPr lang="es-MX" sz="1600" dirty="0" err="1" smtClean="0">
                <a:solidFill>
                  <a:schemeClr val="tx1"/>
                </a:solidFill>
                <a:latin typeface="Franklin Gothic Book" pitchFamily="34" charset="0"/>
              </a:rPr>
              <a:t>IPN</a:t>
            </a:r>
            <a:endParaRPr lang="es-MX" sz="1600" dirty="0" smtClean="0">
              <a:solidFill>
                <a:schemeClr val="tx1"/>
              </a:solidFill>
              <a:latin typeface="Franklin Gothic Boo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Programar los eventos anticipadamente a fin de contar con las   autorizaciones correspondientes a tiempo</a:t>
            </a:r>
          </a:p>
          <a:p>
            <a:pPr>
              <a:buFont typeface="Arial" pitchFamily="34" charset="0"/>
              <a:buChar char="•"/>
            </a:pPr>
            <a:r>
              <a:rPr lang="es-MX" sz="1600" b="1" dirty="0" smtClean="0">
                <a:solidFill>
                  <a:schemeClr val="tx1"/>
                </a:solidFill>
                <a:latin typeface="Franklin Gothic Book" pitchFamily="34" charset="0"/>
              </a:rPr>
              <a:t>No realizar ningún evento sin la previa autorización de la DG</a:t>
            </a:r>
          </a:p>
          <a:p>
            <a:pPr algn="ctr"/>
            <a:endParaRPr lang="es-MX" sz="1600" dirty="0">
              <a:solidFill>
                <a:schemeClr val="tx1"/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35496" y="1880922"/>
            <a:ext cx="1728192" cy="1584176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bg1"/>
                </a:solidFill>
                <a:latin typeface="Franklin Gothic Book" pitchFamily="34" charset="0"/>
              </a:rPr>
              <a:t>38201</a:t>
            </a: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Franklin Gothic Book" pitchFamily="34" charset="0"/>
              </a:rPr>
              <a:t>38301</a:t>
            </a:r>
          </a:p>
          <a:p>
            <a:pPr algn="ctr"/>
            <a:r>
              <a:rPr lang="es-MX" sz="1600" dirty="0" smtClean="0">
                <a:solidFill>
                  <a:schemeClr val="bg1"/>
                </a:solidFill>
                <a:latin typeface="Franklin Gothic Book" pitchFamily="34" charset="0"/>
              </a:rPr>
              <a:t>38401</a:t>
            </a:r>
            <a:endParaRPr lang="es-MX" sz="1600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1763688" y="3861048"/>
            <a:ext cx="1908000" cy="720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Oficio de Partidas Restringidas</a:t>
            </a:r>
            <a:endParaRPr lang="es-MX" sz="1200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1907704" y="1412848"/>
            <a:ext cx="1800000" cy="648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Circular No. 1</a:t>
            </a:r>
            <a:endParaRPr lang="es-MX" sz="1600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1907704" y="2636984"/>
            <a:ext cx="1800000" cy="648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Lineamientos</a:t>
            </a:r>
            <a:endParaRPr lang="es-MX" sz="1600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4139952" y="3717032"/>
            <a:ext cx="2160240" cy="10081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Solicita autorización a DPP y requisita formato SGR</a:t>
            </a:r>
            <a:endParaRPr lang="es-MX" sz="1600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4139952" y="1701040"/>
            <a:ext cx="2232248" cy="13679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Solicita autorización a la Dirección General y a la Secretaría correspondiente</a:t>
            </a:r>
            <a:endParaRPr lang="es-MX" sz="1600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6804248" y="3645024"/>
            <a:ext cx="2051720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Remitir a la </a:t>
            </a:r>
            <a:r>
              <a:rPr lang="es-MX" sz="1600" dirty="0" err="1" smtClean="0">
                <a:solidFill>
                  <a:schemeClr val="tx1"/>
                </a:solidFill>
                <a:latin typeface="Franklin Gothic Book" pitchFamily="34" charset="0"/>
              </a:rPr>
              <a:t>DPP</a:t>
            </a:r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 para autorizar contra su techo presupuestal</a:t>
            </a:r>
            <a:endParaRPr lang="es-MX" sz="1600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cxnSp>
        <p:nvCxnSpPr>
          <p:cNvPr id="16" name="15 Conector recto de flecha"/>
          <p:cNvCxnSpPr>
            <a:stCxn id="10" idx="3"/>
            <a:endCxn id="13" idx="1"/>
          </p:cNvCxnSpPr>
          <p:nvPr/>
        </p:nvCxnSpPr>
        <p:spPr>
          <a:xfrm>
            <a:off x="3671688" y="4221048"/>
            <a:ext cx="468264" cy="40"/>
          </a:xfrm>
          <a:prstGeom prst="straightConnector1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stCxn id="11" idx="3"/>
            <a:endCxn id="14" idx="1"/>
          </p:cNvCxnSpPr>
          <p:nvPr/>
        </p:nvCxnSpPr>
        <p:spPr>
          <a:xfrm>
            <a:off x="3707704" y="1736848"/>
            <a:ext cx="432248" cy="6481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12" idx="3"/>
            <a:endCxn id="14" idx="1"/>
          </p:cNvCxnSpPr>
          <p:nvPr/>
        </p:nvCxnSpPr>
        <p:spPr>
          <a:xfrm flipV="1">
            <a:off x="3707704" y="2385036"/>
            <a:ext cx="432248" cy="5759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stCxn id="13" idx="3"/>
            <a:endCxn id="15" idx="1"/>
          </p:cNvCxnSpPr>
          <p:nvPr/>
        </p:nvCxnSpPr>
        <p:spPr>
          <a:xfrm>
            <a:off x="6300192" y="4221088"/>
            <a:ext cx="5040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 redondeado"/>
          <p:cNvSpPr/>
          <p:nvPr/>
        </p:nvSpPr>
        <p:spPr>
          <a:xfrm>
            <a:off x="6876256" y="1844824"/>
            <a:ext cx="2051720" cy="115212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Remitir a la </a:t>
            </a:r>
            <a:r>
              <a:rPr lang="es-MX" sz="1600" dirty="0" err="1" smtClean="0">
                <a:solidFill>
                  <a:schemeClr val="tx1"/>
                </a:solidFill>
                <a:latin typeface="Franklin Gothic Book" pitchFamily="34" charset="0"/>
              </a:rPr>
              <a:t>DPP</a:t>
            </a:r>
            <a:r>
              <a:rPr lang="es-MX" sz="1600" dirty="0" smtClean="0">
                <a:solidFill>
                  <a:schemeClr val="tx1"/>
                </a:solidFill>
                <a:latin typeface="Franklin Gothic Book" pitchFamily="34" charset="0"/>
              </a:rPr>
              <a:t> para autorizar contra su techo presupuestal</a:t>
            </a:r>
            <a:endParaRPr lang="es-MX" sz="1600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cxnSp>
        <p:nvCxnSpPr>
          <p:cNvPr id="21" name="20 Conector recto de flecha"/>
          <p:cNvCxnSpPr>
            <a:endCxn id="20" idx="1"/>
          </p:cNvCxnSpPr>
          <p:nvPr/>
        </p:nvCxnSpPr>
        <p:spPr>
          <a:xfrm>
            <a:off x="6372200" y="2420888"/>
            <a:ext cx="50405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35497" y="6423576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Apartado 4, Punto 2</a:t>
            </a:r>
            <a:endParaRPr lang="es-E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357188"/>
            <a:ext cx="83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5 Grupo"/>
          <p:cNvGrpSpPr/>
          <p:nvPr/>
        </p:nvGrpSpPr>
        <p:grpSpPr>
          <a:xfrm>
            <a:off x="547008" y="1534617"/>
            <a:ext cx="3778802" cy="5112568"/>
            <a:chOff x="3928" y="0"/>
            <a:chExt cx="3778802" cy="5112568"/>
          </a:xfrm>
          <a:solidFill>
            <a:schemeClr val="tx2">
              <a:lumMod val="75000"/>
            </a:schemeClr>
          </a:solidFill>
        </p:grpSpPr>
        <p:sp>
          <p:nvSpPr>
            <p:cNvPr id="10" name="9 Rectángulo redondeado"/>
            <p:cNvSpPr/>
            <p:nvPr/>
          </p:nvSpPr>
          <p:spPr>
            <a:xfrm>
              <a:off x="3928" y="0"/>
              <a:ext cx="3778802" cy="511256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10 Rectángulo"/>
            <p:cNvSpPr/>
            <p:nvPr/>
          </p:nvSpPr>
          <p:spPr>
            <a:xfrm>
              <a:off x="3928" y="0"/>
              <a:ext cx="3778802" cy="129614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800" b="1" kern="1200" dirty="0" smtClean="0">
                  <a:solidFill>
                    <a:schemeClr val="bg1"/>
                  </a:solidFill>
                  <a:latin typeface="Franklin Gothic Book" pitchFamily="34" charset="0"/>
                </a:rPr>
                <a:t>Con base al calendario autorizado </a:t>
              </a:r>
              <a:endParaRPr lang="es-MX" sz="2800" b="1" kern="12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5004048" y="1563580"/>
            <a:ext cx="3778802" cy="5112568"/>
            <a:chOff x="4066141" y="0"/>
            <a:chExt cx="3778802" cy="5112568"/>
          </a:xfrm>
          <a:solidFill>
            <a:schemeClr val="tx2">
              <a:lumMod val="75000"/>
            </a:schemeClr>
          </a:solidFill>
        </p:grpSpPr>
        <p:sp>
          <p:nvSpPr>
            <p:cNvPr id="8" name="7 Rectángulo redondeado"/>
            <p:cNvSpPr/>
            <p:nvPr/>
          </p:nvSpPr>
          <p:spPr>
            <a:xfrm>
              <a:off x="4066141" y="0"/>
              <a:ext cx="3778802" cy="5112568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8 Rectángulo"/>
            <p:cNvSpPr/>
            <p:nvPr/>
          </p:nvSpPr>
          <p:spPr>
            <a:xfrm>
              <a:off x="4066141" y="0"/>
              <a:ext cx="3778802" cy="122413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800" b="1" kern="1200" dirty="0" smtClean="0">
                  <a:solidFill>
                    <a:schemeClr val="bg1"/>
                  </a:solidFill>
                  <a:latin typeface="Franklin Gothic Book" pitchFamily="34" charset="0"/>
                </a:rPr>
                <a:t>Gastos a comprobar</a:t>
              </a:r>
              <a:endParaRPr lang="es-MX" sz="2800" b="1" kern="1200" dirty="0">
                <a:solidFill>
                  <a:schemeClr val="bg1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924888" y="2696810"/>
            <a:ext cx="3023042" cy="1786411"/>
            <a:chOff x="381808" y="1181216"/>
            <a:chExt cx="3023042" cy="1584176"/>
          </a:xfrm>
        </p:grpSpPr>
        <p:sp>
          <p:nvSpPr>
            <p:cNvPr id="19" name="18 Rectángulo redondeado"/>
            <p:cNvSpPr/>
            <p:nvPr/>
          </p:nvSpPr>
          <p:spPr>
            <a:xfrm>
              <a:off x="381808" y="1213144"/>
              <a:ext cx="3023042" cy="1541509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19 Rectángulo"/>
            <p:cNvSpPr/>
            <p:nvPr/>
          </p:nvSpPr>
          <p:spPr>
            <a:xfrm>
              <a:off x="421740" y="1181216"/>
              <a:ext cx="2932744" cy="15841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880" tIns="41910" rIns="55880" bIns="4191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200" kern="1200" dirty="0" smtClean="0">
                  <a:solidFill>
                    <a:schemeClr val="tx1"/>
                  </a:solidFill>
                </a:rPr>
                <a:t>La </a:t>
              </a:r>
              <a:r>
                <a:rPr lang="es-MX" sz="2200" kern="1200" dirty="0" err="1" smtClean="0">
                  <a:solidFill>
                    <a:schemeClr val="tx1"/>
                  </a:solidFill>
                </a:rPr>
                <a:t>DPP</a:t>
              </a:r>
              <a:r>
                <a:rPr lang="es-MX" sz="2200" kern="1200" dirty="0" smtClean="0">
                  <a:solidFill>
                    <a:schemeClr val="tx1"/>
                  </a:solidFill>
                </a:rPr>
                <a:t> y </a:t>
              </a:r>
              <a:r>
                <a:rPr lang="es-MX" sz="2200" kern="1200" dirty="0" err="1" smtClean="0">
                  <a:solidFill>
                    <a:schemeClr val="tx1"/>
                  </a:solidFill>
                </a:rPr>
                <a:t>DRF</a:t>
              </a:r>
              <a:r>
                <a:rPr lang="es-MX" sz="2200" kern="1200" dirty="0" smtClean="0">
                  <a:solidFill>
                    <a:schemeClr val="tx1"/>
                  </a:solidFill>
                </a:rPr>
                <a:t> darán seguimiento  al ejercicio del presupuesto trimestralmente</a:t>
              </a:r>
              <a:endParaRPr lang="es-MX" sz="2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938765" y="4817620"/>
            <a:ext cx="3023042" cy="1541509"/>
            <a:chOff x="381808" y="3311098"/>
            <a:chExt cx="3023042" cy="1541509"/>
          </a:xfrm>
        </p:grpSpPr>
        <p:sp>
          <p:nvSpPr>
            <p:cNvPr id="17" name="16 Rectángulo redondeado"/>
            <p:cNvSpPr/>
            <p:nvPr/>
          </p:nvSpPr>
          <p:spPr>
            <a:xfrm>
              <a:off x="381808" y="3311098"/>
              <a:ext cx="3023042" cy="1541509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426957" y="3356247"/>
              <a:ext cx="2932744" cy="14512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880" tIns="41910" rIns="55880" bIns="4191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200" kern="1200" dirty="0" smtClean="0">
                  <a:solidFill>
                    <a:schemeClr val="tx1"/>
                  </a:solidFill>
                </a:rPr>
                <a:t>Los recursos disponibles no comprometidos al cierre del trimestre serán canalizados al </a:t>
              </a:r>
              <a:r>
                <a:rPr lang="es-MX" sz="2200" kern="1200" dirty="0" err="1" smtClean="0">
                  <a:solidFill>
                    <a:schemeClr val="tx1"/>
                  </a:solidFill>
                </a:rPr>
                <a:t>PFI</a:t>
              </a:r>
              <a:endParaRPr lang="es-MX" sz="22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5508104" y="2723468"/>
            <a:ext cx="3023042" cy="3322857"/>
            <a:chOff x="4465787" y="1285649"/>
            <a:chExt cx="3023042" cy="3322857"/>
          </a:xfrm>
        </p:grpSpPr>
        <p:sp>
          <p:nvSpPr>
            <p:cNvPr id="15" name="14 Rectángulo redondeado"/>
            <p:cNvSpPr/>
            <p:nvPr/>
          </p:nvSpPr>
          <p:spPr>
            <a:xfrm>
              <a:off x="4465787" y="1285649"/>
              <a:ext cx="3023042" cy="3322857"/>
            </a:xfrm>
            <a:prstGeom prst="roundRect">
              <a:avLst>
                <a:gd name="adj" fmla="val 1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15 Rectángulo"/>
            <p:cNvSpPr/>
            <p:nvPr/>
          </p:nvSpPr>
          <p:spPr>
            <a:xfrm>
              <a:off x="4554329" y="1374191"/>
              <a:ext cx="2845958" cy="31457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5880" tIns="41910" rIns="55880" bIns="41910" numCol="1" spcCol="1270" anchor="ctr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200" kern="1200" dirty="0" smtClean="0">
                  <a:solidFill>
                    <a:schemeClr val="tx1"/>
                  </a:solidFill>
                </a:rPr>
                <a:t>Indicar con cargo a qué partida será regularizado la cual deberá estar autorizada en  su techo presupuestal</a:t>
              </a:r>
              <a:endParaRPr lang="es-MX" sz="22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1 Título"/>
          <p:cNvSpPr>
            <a:spLocks noGrp="1"/>
          </p:cNvSpPr>
          <p:nvPr>
            <p:ph type="ctrTitle"/>
          </p:nvPr>
        </p:nvSpPr>
        <p:spPr>
          <a:xfrm>
            <a:off x="1115616" y="188641"/>
            <a:ext cx="8028384" cy="1224136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MX" sz="3600" b="1" dirty="0" smtClean="0">
                <a:solidFill>
                  <a:schemeClr val="bg1"/>
                </a:solidFill>
                <a:latin typeface="Antique Olive Compact" pitchFamily="34" charset="0"/>
                <a:cs typeface="Microsoft Sans Serif" pitchFamily="34" charset="0"/>
              </a:rPr>
              <a:t>Ejercicio del Presupuesto  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3203848" y="6519446"/>
            <a:ext cx="2845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Apartado 4, Punto 2 y 3</a:t>
            </a:r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1093</Words>
  <Application>Microsoft Office PowerPoint</Application>
  <PresentationFormat>Presentación en pantalla (4:3)</PresentationFormat>
  <Paragraphs>219</Paragraphs>
  <Slides>19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MANEJO  PRESUPUESTAL</vt:lpstr>
      <vt:lpstr>¿Qué normatividad deben observar?</vt:lpstr>
      <vt:lpstr>Presentación de PowerPoint</vt:lpstr>
      <vt:lpstr>Pasajes y viáticos Partidas 37104, 37106, 37204, 37206, 37504 y 37602</vt:lpstr>
      <vt:lpstr>Pasajes y viáticos Partidas 37104, 37106, 37204, 37206, 37504 y 37602</vt:lpstr>
      <vt:lpstr>Pasajes y viáticos Partidas 37104, 37106, 37204, 37206, 37504 y 37602</vt:lpstr>
      <vt:lpstr>Pasajes y viáticos Partidas 37104, 37106, 37204, 37206, 37504 y 37602</vt:lpstr>
      <vt:lpstr>Gastos de Orden Social, Congresos, Convenciones y Exposiciones  Partidas 38201, 38301 y 38401</vt:lpstr>
      <vt:lpstr>Ejercicio del Presupuesto  </vt:lpstr>
      <vt:lpstr>Ejercicio del Presupuesto  </vt:lpstr>
      <vt:lpstr>Adecuaciones Presupuestarias</vt:lpstr>
      <vt:lpstr>Adecuaciones Presupuestarias</vt:lpstr>
      <vt:lpstr>Presentación de PowerPoint</vt:lpstr>
      <vt:lpstr>Presentación de PowerPoint</vt:lpstr>
      <vt:lpstr>PARTIDAS PROHIBIDAS</vt:lpstr>
      <vt:lpstr>PARTIDAS PROHIBIDAS</vt:lpstr>
      <vt:lpstr>PARTIDAS PROHIBIDAS</vt:lpstr>
      <vt:lpstr>SUBSIDIOS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Oscar F</dc:creator>
  <cp:lastModifiedBy>Joel</cp:lastModifiedBy>
  <cp:revision>42</cp:revision>
  <dcterms:created xsi:type="dcterms:W3CDTF">2011-05-24T15:12:03Z</dcterms:created>
  <dcterms:modified xsi:type="dcterms:W3CDTF">2012-11-13T16:07:27Z</dcterms:modified>
</cp:coreProperties>
</file>