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>
        <p:scale>
          <a:sx n="60" d="100"/>
          <a:sy n="60" d="100"/>
        </p:scale>
        <p:origin x="-16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E4E0311-92B9-4309-BC6E-B0F2553762A6}" type="datetimeFigureOut">
              <a:rPr lang="es-MX" smtClean="0"/>
              <a:t>20/10/2014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31651CE-2F09-4B85-B8E6-800FDCD7CEC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rank\Documents\Copoya ambiental copia cop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6695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692696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err="1" smtClean="0"/>
              <a:t>Copoya</a:t>
            </a:r>
            <a:r>
              <a:rPr lang="es-MX" sz="5400" dirty="0" smtClean="0"/>
              <a:t> Ambiental</a:t>
            </a:r>
            <a:endParaRPr lang="es-MX" sz="5400" dirty="0"/>
          </a:p>
        </p:txBody>
      </p:sp>
      <p:sp>
        <p:nvSpPr>
          <p:cNvPr id="2" name="1 Rectángulo"/>
          <p:cNvSpPr/>
          <p:nvPr/>
        </p:nvSpPr>
        <p:spPr>
          <a:xfrm>
            <a:off x="3979874" y="404664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Arturo García Luna</a:t>
            </a:r>
          </a:p>
          <a:p>
            <a:pPr algn="ctr"/>
            <a:endParaRPr lang="es-ES" sz="16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Escobar </a:t>
            </a:r>
            <a:r>
              <a:rPr lang="es-ES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Díaz</a:t>
            </a:r>
          </a:p>
          <a:p>
            <a:pPr algn="ctr"/>
            <a:endParaRPr lang="es-MX" sz="16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es-MX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Dora </a:t>
            </a:r>
            <a:r>
              <a:rPr lang="es-MX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Guadalupe</a:t>
            </a:r>
          </a:p>
          <a:p>
            <a:pPr algn="ctr"/>
            <a:r>
              <a:rPr lang="es-MX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Castillejos Hernández</a:t>
            </a:r>
            <a:endParaRPr lang="es-ES" sz="1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1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rank\Documents\servicio\Alan (1 de 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273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rank\Documents\servicio\claudia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85" y="795215"/>
            <a:ext cx="4081572" cy="544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rank\Documents\servicio\sílvano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4127340" cy="330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6" y="332656"/>
            <a:ext cx="3456382" cy="25922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42" y="343265"/>
            <a:ext cx="4723514" cy="354297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8" y="2924944"/>
            <a:ext cx="3456060" cy="25922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50" y="3871724"/>
            <a:ext cx="2352106" cy="16706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98" y="3896852"/>
            <a:ext cx="2385552" cy="162038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11519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908720"/>
            <a:ext cx="70247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Copoya  Ambiental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9572" y="1772816"/>
            <a:ext cx="7704856" cy="792088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es-MX" dirty="0" smtClean="0"/>
              <a:t>Talleres </a:t>
            </a:r>
            <a:r>
              <a:rPr lang="es-MX" dirty="0"/>
              <a:t>de concientización ambiental a través de la </a:t>
            </a:r>
            <a:r>
              <a:rPr lang="es-MX" dirty="0" smtClean="0"/>
              <a:t>fotografía y </a:t>
            </a:r>
            <a:r>
              <a:rPr lang="es-MX" dirty="0"/>
              <a:t>canto </a:t>
            </a:r>
            <a:r>
              <a:rPr lang="es-MX" dirty="0" smtClean="0"/>
              <a:t>para </a:t>
            </a:r>
            <a:r>
              <a:rPr lang="es-MX" dirty="0"/>
              <a:t>niñas, niños y jóvenes en el museo Zoque en el ejido de Copoya.</a:t>
            </a:r>
          </a:p>
          <a:p>
            <a:endParaRPr lang="es-MX" dirty="0"/>
          </a:p>
        </p:txBody>
      </p:sp>
      <p:pic>
        <p:nvPicPr>
          <p:cNvPr id="2050" name="Picture 2" descr="C:\Users\Frank\Documents\reporte final\anexos\01324.MTS_snapshot_00.18_[2013.08.15_17.51.36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9364"/>
            <a:ext cx="3998063" cy="299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rank\Documents\reporte final\anexos\01066.MTS_snapshot_00.04_[2014.01.30_11.47.13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2" y="2852936"/>
            <a:ext cx="4019966" cy="30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31032" y="126876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Diseño del proyecto y el plan de acción se realizaron  en el </a:t>
            </a:r>
            <a:r>
              <a:rPr lang="es-ES" sz="2000" dirty="0" smtClean="0"/>
              <a:t>aula. Observaciones </a:t>
            </a:r>
            <a:r>
              <a:rPr lang="es-ES" sz="2000" dirty="0"/>
              <a:t>y entrevistas en la comunidad Copoya para identificar </a:t>
            </a:r>
            <a:r>
              <a:rPr lang="es-ES" sz="2000" dirty="0" smtClean="0"/>
              <a:t>problemáticas, en el cual se detectó que el principal problema </a:t>
            </a:r>
            <a:r>
              <a:rPr lang="es-ES" sz="2000" dirty="0"/>
              <a:t>que involucra a toda la </a:t>
            </a:r>
            <a:r>
              <a:rPr lang="es-ES" sz="2000" dirty="0" smtClean="0"/>
              <a:t>comunidad.   </a:t>
            </a:r>
            <a:r>
              <a:rPr lang="es-ES" sz="2800" b="1" dirty="0" smtClean="0"/>
              <a:t>contaminación </a:t>
            </a:r>
            <a:r>
              <a:rPr lang="es-ES" sz="2800" b="1" dirty="0"/>
              <a:t>ambiental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78" y="3035586"/>
            <a:ext cx="4330748" cy="32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/>
              <a:t>Objetivo General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128792" cy="108012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MX" dirty="0" smtClean="0"/>
              <a:t>Crear conciencia sobre la pertinencia del cuidado ambiental en las niñas, niños y jóvenes del ejido de Copoya Tuxtla  Gutiérrez, Chiapas  a través del canto y fotografía.</a:t>
            </a:r>
          </a:p>
          <a:p>
            <a:endParaRPr lang="es-MX" dirty="0"/>
          </a:p>
        </p:txBody>
      </p:sp>
      <p:pic>
        <p:nvPicPr>
          <p:cNvPr id="3074" name="Picture 2" descr="C:\Users\Frank\Documents\reporte final\anexos\01324.MTS_snapshot_01.24_[2013.08.15_17.51.46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227135" cy="317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rank\Documents\reporte final\anexos\01316.MTS_snapshot_00.21_[2014.01.30_11.49.19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19" y="2719064"/>
            <a:ext cx="4210945" cy="315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1246" y="105273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Problemática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1988840"/>
            <a:ext cx="3594803" cy="4536504"/>
          </a:xfrm>
        </p:spPr>
        <p:txBody>
          <a:bodyPr>
            <a:normAutofit/>
          </a:bodyPr>
          <a:lstStyle/>
          <a:p>
            <a:pPr lvl="0" algn="just"/>
            <a:r>
              <a:rPr lang="es-MX" dirty="0" smtClean="0"/>
              <a:t>Los </a:t>
            </a:r>
            <a:r>
              <a:rPr lang="es-MX" dirty="0"/>
              <a:t>pobladores de la comunidad de </a:t>
            </a:r>
            <a:r>
              <a:rPr lang="es-MX" dirty="0" smtClean="0"/>
              <a:t>Copoya  </a:t>
            </a:r>
            <a:r>
              <a:rPr lang="es-MX" dirty="0"/>
              <a:t>existe poca cultura ambiental, esto se ve reflejado en la basura acumulada en las calles, patios de algunas casas y </a:t>
            </a:r>
            <a:r>
              <a:rPr lang="es-MX" dirty="0" smtClean="0"/>
              <a:t>arroyos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4098" name="Picture 2" descr="C:\Users\Frank\Documents\servicio\cesar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189695" cy="5587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rank\Documents\reporte final\anexos\DSC05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4120" y="844321"/>
            <a:ext cx="3096233" cy="2072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6" name="Picture 2" descr="C:\Users\Luna\Desktop\creaac\ser\anexos\fotografías del evento\DSC05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2056685" cy="307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771800" y="1052736"/>
            <a:ext cx="5976664" cy="5112568"/>
          </a:xfrm>
        </p:spPr>
        <p:txBody>
          <a:bodyPr>
            <a:normAutofit/>
          </a:bodyPr>
          <a:lstStyle/>
          <a:p>
            <a:r>
              <a:rPr lang="es-MX" b="1" dirty="0" smtClean="0"/>
              <a:t>Beneficiarios</a:t>
            </a:r>
          </a:p>
          <a:p>
            <a:pPr marL="68580" indent="0">
              <a:buNone/>
            </a:pPr>
            <a:endParaRPr lang="es-ES" b="1" dirty="0"/>
          </a:p>
          <a:p>
            <a:r>
              <a:rPr lang="es-MX" b="1" dirty="0"/>
              <a:t>Educación alternativa </a:t>
            </a:r>
            <a:r>
              <a:rPr lang="es-MX" dirty="0"/>
              <a:t>– Actividades diferentes con un mismo </a:t>
            </a:r>
            <a:r>
              <a:rPr lang="es-MX" dirty="0" smtClean="0"/>
              <a:t>objetivo</a:t>
            </a:r>
          </a:p>
          <a:p>
            <a:pPr marL="68580" indent="0">
              <a:buNone/>
            </a:pPr>
            <a:endParaRPr lang="es-ES" dirty="0"/>
          </a:p>
          <a:p>
            <a:r>
              <a:rPr lang="es-MX" b="1" dirty="0"/>
              <a:t>Diseño del proyecto,  plan de acción e </a:t>
            </a:r>
            <a:r>
              <a:rPr lang="es-MX" b="1" dirty="0" smtClean="0"/>
              <a:t>implementación</a:t>
            </a:r>
            <a:r>
              <a:rPr lang="es-MX" dirty="0"/>
              <a:t>-</a:t>
            </a:r>
            <a:r>
              <a:rPr lang="es-MX" dirty="0" smtClean="0"/>
              <a:t>  </a:t>
            </a:r>
          </a:p>
          <a:p>
            <a:pPr marL="6858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Aula/Ejido</a:t>
            </a:r>
          </a:p>
          <a:p>
            <a:pPr marL="68580" indent="0">
              <a:buNone/>
            </a:pPr>
            <a:endParaRPr lang="es-ES" dirty="0"/>
          </a:p>
          <a:p>
            <a:r>
              <a:rPr lang="es-MX" b="1" dirty="0"/>
              <a:t>Transcendencia del proyecto</a:t>
            </a:r>
            <a:endParaRPr lang="es-ES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21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es-MX" b="1" dirty="0" smtClean="0"/>
              <a:t>Resultados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089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/>
              <a:t>Se realizó el festival de canto donde se expusieron los conocimientos aprendidos  de los alumnos.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Satisfacción por parte de los padres de familia y familiares de los participantes. 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expusieron las fotografías de los alumnos y se obtuvo una gran aceptación por parte del público que asistió.</a:t>
            </a:r>
          </a:p>
          <a:p>
            <a:pPr marL="68580" indent="0" algn="just">
              <a:buNone/>
            </a:pPr>
            <a:r>
              <a:rPr lang="es-MX" dirty="0" smtClean="0"/>
              <a:t> </a:t>
            </a:r>
          </a:p>
          <a:p>
            <a:pPr algn="just"/>
            <a:r>
              <a:rPr lang="es-MX" dirty="0" smtClean="0"/>
              <a:t>Los alumnos comprendieron la relevancia del cuidado ambiental, lo plasmaron en fotografías y en sus cantos, </a:t>
            </a:r>
            <a:r>
              <a:rPr lang="es-ES" dirty="0"/>
              <a:t>obteniendo apropiación y discurso sobre este tema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Compartieron con la sociedad lo aprendido en los talleres.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2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862181" y="197768"/>
            <a:ext cx="7024744" cy="854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200" b="1" dirty="0" smtClean="0"/>
              <a:t>Fotografías del evento</a:t>
            </a:r>
            <a:endParaRPr lang="es-MX" sz="32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8" y="1052736"/>
            <a:ext cx="8308404" cy="55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Frank\Documents\servicio\sílvano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1052"/>
            <a:ext cx="3456384" cy="27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Fotografías hechas por alumnos</a:t>
            </a:r>
            <a:endParaRPr lang="es-MX" b="1" dirty="0"/>
          </a:p>
        </p:txBody>
      </p:sp>
      <p:pic>
        <p:nvPicPr>
          <p:cNvPr id="6146" name="Picture 2" descr="C:\Users\Frank\Documents\servicio\Laura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5113"/>
            <a:ext cx="3384376" cy="190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rank\Documents\servicio\claudia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Frank\Documents\servicio\claudia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213" y="4191988"/>
            <a:ext cx="3169243" cy="234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rank\Documents\servicio\cesar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19087"/>
            <a:ext cx="1766740" cy="2355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16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238</Words>
  <Application>Microsoft Office PowerPoint</Application>
  <PresentationFormat>Presentación en pantalla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Presentación de PowerPoint</vt:lpstr>
      <vt:lpstr>Copoya  Ambiental </vt:lpstr>
      <vt:lpstr>Presentación de PowerPoint</vt:lpstr>
      <vt:lpstr>Objetivo General </vt:lpstr>
      <vt:lpstr>Problemática </vt:lpstr>
      <vt:lpstr>Presentación de PowerPoint</vt:lpstr>
      <vt:lpstr>Resultados</vt:lpstr>
      <vt:lpstr>Presentación de PowerPoint</vt:lpstr>
      <vt:lpstr>Fotografías hechas por alumnos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Frank</dc:creator>
  <cp:lastModifiedBy>Windows User</cp:lastModifiedBy>
  <cp:revision>16</cp:revision>
  <dcterms:created xsi:type="dcterms:W3CDTF">2014-01-30T17:29:26Z</dcterms:created>
  <dcterms:modified xsi:type="dcterms:W3CDTF">2014-10-20T19:08:21Z</dcterms:modified>
</cp:coreProperties>
</file>