
<file path=[Content_Types].xml><?xml version="1.0" encoding="utf-8"?>
<Types xmlns="http://schemas.openxmlformats.org/package/2006/content-types">
  <Override PartName="/ppt/diagrams/drawing2.xml" ContentType="application/vnd.ms-office.drawingml.diagramDrawing+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diagrams/colors11.xml" ContentType="application/vnd.openxmlformats-officedocument.drawingml.diagramColor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diagrams/layout3.xml" ContentType="application/vnd.openxmlformats-officedocument.drawingml.diagramLayout+xml"/>
  <Override PartName="/ppt/diagrams/data4.xml" ContentType="application/vnd.openxmlformats-officedocument.drawingml.diagramData+xml"/>
  <Override PartName="/ppt/diagrams/colors8.xml" ContentType="application/vnd.openxmlformats-officedocument.drawingml.diagramColors+xml"/>
  <Override PartName="/ppt/diagrams/drawing9.xml" ContentType="application/vnd.ms-office.drawingml.diagramDrawing+xml"/>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diagrams/drawing7.xml" ContentType="application/vnd.ms-office.drawingml.diagramDrawing+xml"/>
  <Override PartName="/ppt/diagrams/quickStyle9.xml" ContentType="application/vnd.openxmlformats-officedocument.drawingml.diagramStyle+xml"/>
  <Override PartName="/ppt/diagrams/quickStyle11.xml" ContentType="application/vnd.openxmlformats-officedocument.drawingml.diagramStyle+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diagrams/drawing5.xml" ContentType="application/vnd.ms-office.drawingml.diagramDrawing+xml"/>
  <Override PartName="/ppt/notesSlides/notesSlide5.xml" ContentType="application/vnd.openxmlformats-officedocument.presentationml.notesSlide+xml"/>
  <Override PartName="/ppt/diagrams/quickStyle7.xml" ContentType="application/vnd.openxmlformats-officedocument.drawingml.diagramStyle+xml"/>
  <Override PartName="/ppt/diagrams/drawing10.xml" ContentType="application/vnd.ms-office.drawingml.diagramDrawing+xml"/>
  <Override PartName="/ppt/diagrams/layout11.xml" ContentType="application/vnd.openxmlformats-officedocument.drawingml.diagramLayout+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diagrams/colors2.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Default Extension="png" ContentType="image/png"/>
  <Override PartName="/ppt/diagrams/quickStyle5.xml" ContentType="application/vnd.openxmlformats-officedocument.drawingml.diagramStyl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diagrams/colors10.xml" ContentType="application/vnd.openxmlformats-officedocument.drawingml.diagramColor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ppt/diagrams/data9.xml" ContentType="application/vnd.openxmlformats-officedocument.drawingml.diagramData+xml"/>
  <Override PartName="/ppt/diagrams/data10.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diagrams/data7.xml" ContentType="application/vnd.openxmlformats-officedocument.drawingml.diagramData+xml"/>
  <Override PartName="/ppt/diagrams/colors9.xml" ContentType="application/vnd.openxmlformats-officedocument.drawingml.diagramColors+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drawing8.xml" ContentType="application/vnd.ms-office.drawingml.diagramDrawing+xml"/>
  <Override PartName="/ppt/notesSlides/notesSlide8.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notesSlides/notesSlide6.xml" ContentType="application/vnd.openxmlformats-officedocument.presentationml.notesSlide+xml"/>
  <Override PartName="/ppt/diagrams/quickStyle8.xml" ContentType="application/vnd.openxmlformats-officedocument.drawingml.diagramStyle+xml"/>
  <Override PartName="/ppt/diagrams/quickStyle10.xml" ContentType="application/vnd.openxmlformats-officedocument.drawingml.diagramStyle+xml"/>
  <Override PartName="/ppt/diagrams/drawing11.xml" ContentType="application/vnd.ms-office.drawingml.diagramDrawing+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diagrams/quickStyle6.xml" ContentType="application/vnd.openxmlformats-officedocument.drawingml.diagramStyl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diagrams/data11.xml" ContentType="application/vnd.openxmlformats-officedocument.drawingml.diagramData+xml"/>
  <Default Extension="rels" ContentType="application/vnd.openxmlformats-package.relationships+xml"/>
  <Override PartName="/ppt/slides/slide23.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9" r:id="rId1"/>
  </p:sldMasterIdLst>
  <p:notesMasterIdLst>
    <p:notesMasterId r:id="rId28"/>
  </p:notesMasterIdLst>
  <p:sldIdLst>
    <p:sldId id="265" r:id="rId2"/>
    <p:sldId id="256" r:id="rId3"/>
    <p:sldId id="307" r:id="rId4"/>
    <p:sldId id="372" r:id="rId5"/>
    <p:sldId id="309" r:id="rId6"/>
    <p:sldId id="354" r:id="rId7"/>
    <p:sldId id="381" r:id="rId8"/>
    <p:sldId id="382" r:id="rId9"/>
    <p:sldId id="383" r:id="rId10"/>
    <p:sldId id="385" r:id="rId11"/>
    <p:sldId id="386" r:id="rId12"/>
    <p:sldId id="387" r:id="rId13"/>
    <p:sldId id="388" r:id="rId14"/>
    <p:sldId id="376" r:id="rId15"/>
    <p:sldId id="373" r:id="rId16"/>
    <p:sldId id="375" r:id="rId17"/>
    <p:sldId id="374" r:id="rId18"/>
    <p:sldId id="377" r:id="rId19"/>
    <p:sldId id="389" r:id="rId20"/>
    <p:sldId id="378" r:id="rId21"/>
    <p:sldId id="384" r:id="rId22"/>
    <p:sldId id="380" r:id="rId23"/>
    <p:sldId id="334" r:id="rId24"/>
    <p:sldId id="335" r:id="rId25"/>
    <p:sldId id="323" r:id="rId26"/>
    <p:sldId id="332" r:id="rId27"/>
  </p:sldIdLst>
  <p:sldSz cx="9144000" cy="6858000" type="screen4x3"/>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CD7371"/>
    <a:srgbClr val="F64040"/>
    <a:srgbClr val="F6F6F6"/>
    <a:srgbClr val="D75A57"/>
    <a:srgbClr val="0000FF"/>
    <a:srgbClr val="4646C5"/>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545" autoAdjust="0"/>
    <p:restoredTop sz="86594" autoAdjust="0"/>
  </p:normalViewPr>
  <p:slideViewPr>
    <p:cSldViewPr snapToGrid="0" snapToObjects="1" showGuides="1">
      <p:cViewPr>
        <p:scale>
          <a:sx n="90" d="100"/>
          <a:sy n="90" d="100"/>
        </p:scale>
        <p:origin x="-66" y="21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86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_rels/data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image" Target="../media/image17.png"/></Relationships>
</file>

<file path=ppt/diagrams/_rels/data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image" Target="../media/image20.png"/></Relationships>
</file>

<file path=ppt/diagrams/_rels/data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image" Target="../media/image3.png"/></Relationships>
</file>

<file path=ppt/diagrams/_rels/data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 Id="rId4" Type="http://schemas.openxmlformats.org/officeDocument/2006/relationships/image" Target="../media/image8.png"/></Relationships>
</file>

<file path=ppt/diagrams/_rels/data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s>
</file>

<file path=ppt/diagrams/_rels/data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14.png"/></Relationships>
</file>

<file path=ppt/diagrams/_rels/drawing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image" Target="../media/image17.png"/></Relationships>
</file>

<file path=ppt/diagrams/_rels/drawing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image" Target="../media/image20.png"/></Relationships>
</file>

<file path=ppt/diagrams/_rels/drawing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image" Target="../media/image3.png"/></Relationships>
</file>

<file path=ppt/diagrams/_rels/drawing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 Id="rId4" Type="http://schemas.openxmlformats.org/officeDocument/2006/relationships/image" Target="../media/image8.png"/></Relationships>
</file>

<file path=ppt/diagrams/_rels/drawing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s>
</file>

<file path=ppt/diagrams/_rels/drawing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14.pn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D8AA9D0-25C1-4F28-8498-8BB481A70D7E}" type="doc">
      <dgm:prSet loTypeId="urn:microsoft.com/office/officeart/2009/3/layout/BlockDescendingList" loCatId="list" qsTypeId="urn:microsoft.com/office/officeart/2005/8/quickstyle/simple1" qsCatId="simple" csTypeId="urn:microsoft.com/office/officeart/2005/8/colors/colorful2" csCatId="colorful" phldr="1"/>
      <dgm:spPr/>
      <dgm:t>
        <a:bodyPr/>
        <a:lstStyle/>
        <a:p>
          <a:endParaRPr lang="es-MX"/>
        </a:p>
      </dgm:t>
    </dgm:pt>
    <dgm:pt modelId="{9EA6392D-F26C-4420-83E9-1309F6749D35}">
      <dgm:prSet phldrT="[Texto]"/>
      <dgm:spPr/>
      <dgm:t>
        <a:bodyPr/>
        <a:lstStyle/>
        <a:p>
          <a:r>
            <a:rPr lang="es-MX" dirty="0" smtClean="0"/>
            <a:t>Nacional</a:t>
          </a:r>
          <a:endParaRPr lang="es-MX" dirty="0"/>
        </a:p>
      </dgm:t>
    </dgm:pt>
    <dgm:pt modelId="{29F585CA-CA91-428E-A8A4-5330FAAA0568}" type="parTrans" cxnId="{288E8EAB-4A4F-4A21-B604-24E6568345D8}">
      <dgm:prSet/>
      <dgm:spPr/>
      <dgm:t>
        <a:bodyPr/>
        <a:lstStyle/>
        <a:p>
          <a:endParaRPr lang="es-MX"/>
        </a:p>
      </dgm:t>
    </dgm:pt>
    <dgm:pt modelId="{111975DB-7426-440D-9366-A992AC9B5E45}" type="sibTrans" cxnId="{288E8EAB-4A4F-4A21-B604-24E6568345D8}">
      <dgm:prSet/>
      <dgm:spPr/>
      <dgm:t>
        <a:bodyPr/>
        <a:lstStyle/>
        <a:p>
          <a:endParaRPr lang="es-MX"/>
        </a:p>
      </dgm:t>
    </dgm:pt>
    <dgm:pt modelId="{6A769E24-76ED-44A6-B805-3707F27EFB5B}">
      <dgm:prSet phldrT="[Texto]" custT="1"/>
      <dgm:spPr/>
      <dgm:t>
        <a:bodyPr/>
        <a:lstStyle/>
        <a:p>
          <a:r>
            <a:rPr lang="es-MX" sz="1800" dirty="0" smtClean="0">
              <a:latin typeface="Soberana Sans" panose="02000000000000000000" pitchFamily="50" charset="0"/>
            </a:rPr>
            <a:t>Plan Nacional de Desarrollo PND</a:t>
          </a:r>
          <a:endParaRPr lang="es-MX" sz="1800" dirty="0">
            <a:latin typeface="Soberana Sans" panose="02000000000000000000" pitchFamily="50" charset="0"/>
          </a:endParaRPr>
        </a:p>
      </dgm:t>
    </dgm:pt>
    <dgm:pt modelId="{229BE4A1-17FA-4A87-919D-90BFE6DA5E72}" type="parTrans" cxnId="{C666C71A-45F8-4E90-9F66-C2425CD54B36}">
      <dgm:prSet/>
      <dgm:spPr/>
      <dgm:t>
        <a:bodyPr/>
        <a:lstStyle/>
        <a:p>
          <a:endParaRPr lang="es-MX"/>
        </a:p>
      </dgm:t>
    </dgm:pt>
    <dgm:pt modelId="{6853CFD8-2BAE-4FEF-810C-AFE34FB07D30}" type="sibTrans" cxnId="{C666C71A-45F8-4E90-9F66-C2425CD54B36}">
      <dgm:prSet/>
      <dgm:spPr/>
      <dgm:t>
        <a:bodyPr/>
        <a:lstStyle/>
        <a:p>
          <a:endParaRPr lang="es-MX"/>
        </a:p>
      </dgm:t>
    </dgm:pt>
    <dgm:pt modelId="{AC004906-0CAC-4E52-AFDB-F715C4CB3C00}">
      <dgm:prSet phldrT="[Texto]"/>
      <dgm:spPr/>
      <dgm:t>
        <a:bodyPr/>
        <a:lstStyle/>
        <a:p>
          <a:r>
            <a:rPr lang="es-MX" dirty="0" smtClean="0"/>
            <a:t>Sectorial</a:t>
          </a:r>
          <a:endParaRPr lang="es-MX" dirty="0"/>
        </a:p>
      </dgm:t>
    </dgm:pt>
    <dgm:pt modelId="{7611CF6D-9547-4752-B199-982582BC29C9}" type="parTrans" cxnId="{1749FCDD-2CB0-4B18-8035-8F4F07F7EB31}">
      <dgm:prSet/>
      <dgm:spPr/>
      <dgm:t>
        <a:bodyPr/>
        <a:lstStyle/>
        <a:p>
          <a:endParaRPr lang="es-MX"/>
        </a:p>
      </dgm:t>
    </dgm:pt>
    <dgm:pt modelId="{AAC81A4E-79AD-4D17-9F82-63BB1A04C563}" type="sibTrans" cxnId="{1749FCDD-2CB0-4B18-8035-8F4F07F7EB31}">
      <dgm:prSet/>
      <dgm:spPr/>
      <dgm:t>
        <a:bodyPr/>
        <a:lstStyle/>
        <a:p>
          <a:endParaRPr lang="es-MX"/>
        </a:p>
      </dgm:t>
    </dgm:pt>
    <dgm:pt modelId="{E738AFE0-6BFF-4813-84B7-AF8776818A6C}">
      <dgm:prSet phldrT="[Texto]" custT="1"/>
      <dgm:spPr/>
      <dgm:t>
        <a:bodyPr/>
        <a:lstStyle/>
        <a:p>
          <a:r>
            <a:rPr lang="es-MX" sz="1800" dirty="0" smtClean="0">
              <a:latin typeface="Soberana Sans" panose="02000000000000000000" pitchFamily="50" charset="0"/>
            </a:rPr>
            <a:t>Programa Sectorial SCT</a:t>
          </a:r>
          <a:endParaRPr lang="es-MX" sz="1800" dirty="0">
            <a:latin typeface="Soberana Sans" panose="02000000000000000000" pitchFamily="50" charset="0"/>
          </a:endParaRPr>
        </a:p>
      </dgm:t>
    </dgm:pt>
    <dgm:pt modelId="{7DD3328A-F8EF-452F-8260-E12638294DC0}" type="parTrans" cxnId="{17FA9C9D-7F73-4354-9D24-9C97BF80492A}">
      <dgm:prSet/>
      <dgm:spPr/>
      <dgm:t>
        <a:bodyPr/>
        <a:lstStyle/>
        <a:p>
          <a:endParaRPr lang="es-MX"/>
        </a:p>
      </dgm:t>
    </dgm:pt>
    <dgm:pt modelId="{5464BE14-A411-4B84-99AD-85A15E9A16A3}" type="sibTrans" cxnId="{17FA9C9D-7F73-4354-9D24-9C97BF80492A}">
      <dgm:prSet/>
      <dgm:spPr/>
      <dgm:t>
        <a:bodyPr/>
        <a:lstStyle/>
        <a:p>
          <a:endParaRPr lang="es-MX"/>
        </a:p>
      </dgm:t>
    </dgm:pt>
    <dgm:pt modelId="{1272514C-3C5D-470C-BB05-66CEEABB466A}">
      <dgm:prSet phldrT="[Texto]"/>
      <dgm:spPr/>
      <dgm:t>
        <a:bodyPr/>
        <a:lstStyle/>
        <a:p>
          <a:r>
            <a:rPr lang="es-MX" dirty="0" smtClean="0"/>
            <a:t>Espacial</a:t>
          </a:r>
          <a:endParaRPr lang="es-MX" dirty="0"/>
        </a:p>
      </dgm:t>
    </dgm:pt>
    <dgm:pt modelId="{2A84A61F-F1DD-4770-9CBB-C2E8142BA56A}" type="parTrans" cxnId="{018A1680-82BD-4E03-838A-7B20659425BA}">
      <dgm:prSet/>
      <dgm:spPr/>
      <dgm:t>
        <a:bodyPr/>
        <a:lstStyle/>
        <a:p>
          <a:endParaRPr lang="es-MX"/>
        </a:p>
      </dgm:t>
    </dgm:pt>
    <dgm:pt modelId="{51451911-E2E1-47E4-B651-FD759DF3CD40}" type="sibTrans" cxnId="{018A1680-82BD-4E03-838A-7B20659425BA}">
      <dgm:prSet/>
      <dgm:spPr/>
      <dgm:t>
        <a:bodyPr/>
        <a:lstStyle/>
        <a:p>
          <a:endParaRPr lang="es-MX"/>
        </a:p>
      </dgm:t>
    </dgm:pt>
    <dgm:pt modelId="{79D9DBE8-4FC8-4582-84C5-BC90282FC074}">
      <dgm:prSet phldrT="[Texto]" custT="1"/>
      <dgm:spPr/>
      <dgm:t>
        <a:bodyPr/>
        <a:lstStyle/>
        <a:p>
          <a:r>
            <a:rPr lang="es-MX" sz="1800" dirty="0" smtClean="0">
              <a:latin typeface="Soberana Sans" panose="02000000000000000000" pitchFamily="50" charset="0"/>
            </a:rPr>
            <a:t>Programa Nacional de Actividades Espaciales 2013-2018</a:t>
          </a:r>
        </a:p>
        <a:p>
          <a:r>
            <a:rPr lang="es-MX" sz="1800" dirty="0" smtClean="0">
              <a:latin typeface="Soberana Sans" panose="02000000000000000000" pitchFamily="50" charset="0"/>
            </a:rPr>
            <a:t>PNAE</a:t>
          </a:r>
          <a:endParaRPr lang="es-MX" sz="1800" dirty="0">
            <a:latin typeface="Soberana Sans" panose="02000000000000000000" pitchFamily="50" charset="0"/>
          </a:endParaRPr>
        </a:p>
      </dgm:t>
    </dgm:pt>
    <dgm:pt modelId="{ED82B03D-0265-437C-9F64-BCED7DFE39FA}" type="parTrans" cxnId="{D94024CB-BA44-4CC2-B1F5-FF1206E0DBFA}">
      <dgm:prSet/>
      <dgm:spPr/>
      <dgm:t>
        <a:bodyPr/>
        <a:lstStyle/>
        <a:p>
          <a:endParaRPr lang="es-MX"/>
        </a:p>
      </dgm:t>
    </dgm:pt>
    <dgm:pt modelId="{ABE80207-F951-43CC-9270-FA53F97C61A7}" type="sibTrans" cxnId="{D94024CB-BA44-4CC2-B1F5-FF1206E0DBFA}">
      <dgm:prSet/>
      <dgm:spPr/>
      <dgm:t>
        <a:bodyPr/>
        <a:lstStyle/>
        <a:p>
          <a:endParaRPr lang="es-MX"/>
        </a:p>
      </dgm:t>
    </dgm:pt>
    <dgm:pt modelId="{15B014D8-CC04-4F96-8E35-15AFD679ABB0}" type="pres">
      <dgm:prSet presAssocID="{BD8AA9D0-25C1-4F28-8498-8BB481A70D7E}" presName="Name0" presStyleCnt="0">
        <dgm:presLayoutVars>
          <dgm:chMax val="7"/>
          <dgm:chPref val="7"/>
          <dgm:dir/>
          <dgm:animLvl val="lvl"/>
        </dgm:presLayoutVars>
      </dgm:prSet>
      <dgm:spPr/>
      <dgm:t>
        <a:bodyPr/>
        <a:lstStyle/>
        <a:p>
          <a:endParaRPr lang="es-MX"/>
        </a:p>
      </dgm:t>
    </dgm:pt>
    <dgm:pt modelId="{D1056FDF-8816-4A1C-9720-F5935D083AF5}" type="pres">
      <dgm:prSet presAssocID="{9EA6392D-F26C-4420-83E9-1309F6749D35}" presName="parentText_1" presStyleLbl="node1" presStyleIdx="0" presStyleCnt="3">
        <dgm:presLayoutVars>
          <dgm:chMax val="1"/>
          <dgm:chPref val="1"/>
          <dgm:bulletEnabled val="1"/>
        </dgm:presLayoutVars>
      </dgm:prSet>
      <dgm:spPr/>
      <dgm:t>
        <a:bodyPr/>
        <a:lstStyle/>
        <a:p>
          <a:endParaRPr lang="es-MX"/>
        </a:p>
      </dgm:t>
    </dgm:pt>
    <dgm:pt modelId="{B90D27C1-9CC9-4004-A7BC-76A8C861B777}" type="pres">
      <dgm:prSet presAssocID="{9EA6392D-F26C-4420-83E9-1309F6749D35}" presName="childText_1" presStyleLbl="node1" presStyleIdx="0" presStyleCnt="3" custScaleX="131417" custScaleY="88027" custLinFactNeighborX="-58745" custLinFactNeighborY="0">
        <dgm:presLayoutVars>
          <dgm:chMax val="0"/>
          <dgm:chPref val="0"/>
          <dgm:bulletEnabled val="1"/>
        </dgm:presLayoutVars>
      </dgm:prSet>
      <dgm:spPr/>
      <dgm:t>
        <a:bodyPr/>
        <a:lstStyle/>
        <a:p>
          <a:endParaRPr lang="es-MX"/>
        </a:p>
      </dgm:t>
    </dgm:pt>
    <dgm:pt modelId="{9ED0B4F4-E1A9-40AF-A5ED-D5BA094FB426}" type="pres">
      <dgm:prSet presAssocID="{9EA6392D-F26C-4420-83E9-1309F6749D35}" presName="accentShape_1" presStyleCnt="0"/>
      <dgm:spPr/>
    </dgm:pt>
    <dgm:pt modelId="{751381C5-63B9-458E-A5C8-FB5A96FD05FE}" type="pres">
      <dgm:prSet presAssocID="{9EA6392D-F26C-4420-83E9-1309F6749D35}" presName="imageRepeatNode" presStyleLbl="node1" presStyleIdx="0" presStyleCnt="3" custScaleX="129476" custLinFactNeighborX="-41707" custLinFactNeighborY="482"/>
      <dgm:spPr/>
      <dgm:t>
        <a:bodyPr/>
        <a:lstStyle/>
        <a:p>
          <a:endParaRPr lang="es-MX"/>
        </a:p>
      </dgm:t>
    </dgm:pt>
    <dgm:pt modelId="{BDDF8E4D-46E6-4FF4-B313-C508A9354332}" type="pres">
      <dgm:prSet presAssocID="{AC004906-0CAC-4E52-AFDB-F715C4CB3C00}" presName="parentText_2" presStyleLbl="node1" presStyleIdx="0" presStyleCnt="3">
        <dgm:presLayoutVars>
          <dgm:chMax val="1"/>
          <dgm:chPref val="1"/>
          <dgm:bulletEnabled val="1"/>
        </dgm:presLayoutVars>
      </dgm:prSet>
      <dgm:spPr/>
      <dgm:t>
        <a:bodyPr/>
        <a:lstStyle/>
        <a:p>
          <a:endParaRPr lang="es-MX"/>
        </a:p>
      </dgm:t>
    </dgm:pt>
    <dgm:pt modelId="{E638B20C-BCFD-40BA-8A9D-715D67397D9F}" type="pres">
      <dgm:prSet presAssocID="{AC004906-0CAC-4E52-AFDB-F715C4CB3C00}" presName="childText_2" presStyleLbl="node2" presStyleIdx="0" presStyleCnt="0" custScaleX="123450" custScaleY="90143">
        <dgm:presLayoutVars>
          <dgm:chMax val="0"/>
          <dgm:chPref val="0"/>
          <dgm:bulletEnabled val="1"/>
        </dgm:presLayoutVars>
      </dgm:prSet>
      <dgm:spPr/>
      <dgm:t>
        <a:bodyPr/>
        <a:lstStyle/>
        <a:p>
          <a:endParaRPr lang="es-MX"/>
        </a:p>
      </dgm:t>
    </dgm:pt>
    <dgm:pt modelId="{CB03EDCA-B0F1-4C5A-8EAA-5F2C953F2EEC}" type="pres">
      <dgm:prSet presAssocID="{AC004906-0CAC-4E52-AFDB-F715C4CB3C00}" presName="accentShape_2" presStyleCnt="0"/>
      <dgm:spPr/>
    </dgm:pt>
    <dgm:pt modelId="{CD4750F1-4AF0-4C70-8F80-86243A841DE6}" type="pres">
      <dgm:prSet presAssocID="{AC004906-0CAC-4E52-AFDB-F715C4CB3C00}" presName="imageRepeatNode" presStyleLbl="node1" presStyleIdx="1" presStyleCnt="3" custScaleX="129476"/>
      <dgm:spPr/>
      <dgm:t>
        <a:bodyPr/>
        <a:lstStyle/>
        <a:p>
          <a:endParaRPr lang="es-MX"/>
        </a:p>
      </dgm:t>
    </dgm:pt>
    <dgm:pt modelId="{3575FA91-1D07-4153-9B28-382F515B3C13}" type="pres">
      <dgm:prSet presAssocID="{1272514C-3C5D-470C-BB05-66CEEABB466A}" presName="parentText_3" presStyleLbl="node1" presStyleIdx="1" presStyleCnt="3">
        <dgm:presLayoutVars>
          <dgm:chMax val="1"/>
          <dgm:chPref val="1"/>
          <dgm:bulletEnabled val="1"/>
        </dgm:presLayoutVars>
      </dgm:prSet>
      <dgm:spPr/>
      <dgm:t>
        <a:bodyPr/>
        <a:lstStyle/>
        <a:p>
          <a:endParaRPr lang="es-MX"/>
        </a:p>
      </dgm:t>
    </dgm:pt>
    <dgm:pt modelId="{6C5C5E53-F827-4B9D-A4F3-644254EC7C13}" type="pres">
      <dgm:prSet presAssocID="{1272514C-3C5D-470C-BB05-66CEEABB466A}" presName="childText_3" presStyleLbl="node2" presStyleIdx="0" presStyleCnt="0" custScaleX="125591" custScaleY="93425" custLinFactNeighborX="57827" custLinFactNeighborY="0">
        <dgm:presLayoutVars>
          <dgm:chMax val="0"/>
          <dgm:chPref val="0"/>
          <dgm:bulletEnabled val="1"/>
        </dgm:presLayoutVars>
      </dgm:prSet>
      <dgm:spPr/>
      <dgm:t>
        <a:bodyPr/>
        <a:lstStyle/>
        <a:p>
          <a:endParaRPr lang="es-MX"/>
        </a:p>
      </dgm:t>
    </dgm:pt>
    <dgm:pt modelId="{0F5C15CA-2F50-449B-A168-51B765492F75}" type="pres">
      <dgm:prSet presAssocID="{1272514C-3C5D-470C-BB05-66CEEABB466A}" presName="accentShape_3" presStyleCnt="0"/>
      <dgm:spPr/>
    </dgm:pt>
    <dgm:pt modelId="{3580F024-B57C-4883-AE44-4A99ED8D2A22}" type="pres">
      <dgm:prSet presAssocID="{1272514C-3C5D-470C-BB05-66CEEABB466A}" presName="imageRepeatNode" presStyleLbl="node1" presStyleIdx="2" presStyleCnt="3" custScaleX="129476" custLinFactNeighborX="41057" custLinFactNeighborY="586"/>
      <dgm:spPr/>
      <dgm:t>
        <a:bodyPr/>
        <a:lstStyle/>
        <a:p>
          <a:endParaRPr lang="es-MX"/>
        </a:p>
      </dgm:t>
    </dgm:pt>
  </dgm:ptLst>
  <dgm:cxnLst>
    <dgm:cxn modelId="{B81D5F3B-D5FC-43CF-880A-F3963FA1CEF1}" type="presOf" srcId="{AC004906-0CAC-4E52-AFDB-F715C4CB3C00}" destId="{CD4750F1-4AF0-4C70-8F80-86243A841DE6}" srcOrd="1" destOrd="0" presId="urn:microsoft.com/office/officeart/2009/3/layout/BlockDescendingList"/>
    <dgm:cxn modelId="{C666C71A-45F8-4E90-9F66-C2425CD54B36}" srcId="{9EA6392D-F26C-4420-83E9-1309F6749D35}" destId="{6A769E24-76ED-44A6-B805-3707F27EFB5B}" srcOrd="0" destOrd="0" parTransId="{229BE4A1-17FA-4A87-919D-90BFE6DA5E72}" sibTransId="{6853CFD8-2BAE-4FEF-810C-AFE34FB07D30}"/>
    <dgm:cxn modelId="{211F111D-A838-459F-A94C-377DA616D001}" type="presOf" srcId="{6A769E24-76ED-44A6-B805-3707F27EFB5B}" destId="{B90D27C1-9CC9-4004-A7BC-76A8C861B777}" srcOrd="0" destOrd="0" presId="urn:microsoft.com/office/officeart/2009/3/layout/BlockDescendingList"/>
    <dgm:cxn modelId="{1C79BFEB-BCA4-475B-90F3-D1E707476734}" type="presOf" srcId="{79D9DBE8-4FC8-4582-84C5-BC90282FC074}" destId="{6C5C5E53-F827-4B9D-A4F3-644254EC7C13}" srcOrd="0" destOrd="0" presId="urn:microsoft.com/office/officeart/2009/3/layout/BlockDescendingList"/>
    <dgm:cxn modelId="{9C09A0BA-C35C-49BB-A58E-18E98BB468E3}" type="presOf" srcId="{9EA6392D-F26C-4420-83E9-1309F6749D35}" destId="{751381C5-63B9-458E-A5C8-FB5A96FD05FE}" srcOrd="1" destOrd="0" presId="urn:microsoft.com/office/officeart/2009/3/layout/BlockDescendingList"/>
    <dgm:cxn modelId="{018A1680-82BD-4E03-838A-7B20659425BA}" srcId="{BD8AA9D0-25C1-4F28-8498-8BB481A70D7E}" destId="{1272514C-3C5D-470C-BB05-66CEEABB466A}" srcOrd="2" destOrd="0" parTransId="{2A84A61F-F1DD-4770-9CBB-C2E8142BA56A}" sibTransId="{51451911-E2E1-47E4-B651-FD759DF3CD40}"/>
    <dgm:cxn modelId="{D94024CB-BA44-4CC2-B1F5-FF1206E0DBFA}" srcId="{1272514C-3C5D-470C-BB05-66CEEABB466A}" destId="{79D9DBE8-4FC8-4582-84C5-BC90282FC074}" srcOrd="0" destOrd="0" parTransId="{ED82B03D-0265-437C-9F64-BCED7DFE39FA}" sibTransId="{ABE80207-F951-43CC-9270-FA53F97C61A7}"/>
    <dgm:cxn modelId="{51397E07-59AD-46AE-AA3D-ACF91ABD7D4D}" type="presOf" srcId="{BD8AA9D0-25C1-4F28-8498-8BB481A70D7E}" destId="{15B014D8-CC04-4F96-8E35-15AFD679ABB0}" srcOrd="0" destOrd="0" presId="urn:microsoft.com/office/officeart/2009/3/layout/BlockDescendingList"/>
    <dgm:cxn modelId="{660C0D36-0991-47D3-9A1C-A5EC138FA0F5}" type="presOf" srcId="{9EA6392D-F26C-4420-83E9-1309F6749D35}" destId="{D1056FDF-8816-4A1C-9720-F5935D083AF5}" srcOrd="0" destOrd="0" presId="urn:microsoft.com/office/officeart/2009/3/layout/BlockDescendingList"/>
    <dgm:cxn modelId="{17FA9C9D-7F73-4354-9D24-9C97BF80492A}" srcId="{AC004906-0CAC-4E52-AFDB-F715C4CB3C00}" destId="{E738AFE0-6BFF-4813-84B7-AF8776818A6C}" srcOrd="0" destOrd="0" parTransId="{7DD3328A-F8EF-452F-8260-E12638294DC0}" sibTransId="{5464BE14-A411-4B84-99AD-85A15E9A16A3}"/>
    <dgm:cxn modelId="{31503099-378B-4113-8D52-FAF6DBC68700}" type="presOf" srcId="{1272514C-3C5D-470C-BB05-66CEEABB466A}" destId="{3580F024-B57C-4883-AE44-4A99ED8D2A22}" srcOrd="1" destOrd="0" presId="urn:microsoft.com/office/officeart/2009/3/layout/BlockDescendingList"/>
    <dgm:cxn modelId="{288E8EAB-4A4F-4A21-B604-24E6568345D8}" srcId="{BD8AA9D0-25C1-4F28-8498-8BB481A70D7E}" destId="{9EA6392D-F26C-4420-83E9-1309F6749D35}" srcOrd="0" destOrd="0" parTransId="{29F585CA-CA91-428E-A8A4-5330FAAA0568}" sibTransId="{111975DB-7426-440D-9366-A992AC9B5E45}"/>
    <dgm:cxn modelId="{7C8FF174-2F1D-4E7D-9ED5-415ADCC714A6}" type="presOf" srcId="{E738AFE0-6BFF-4813-84B7-AF8776818A6C}" destId="{E638B20C-BCFD-40BA-8A9D-715D67397D9F}" srcOrd="0" destOrd="0" presId="urn:microsoft.com/office/officeart/2009/3/layout/BlockDescendingList"/>
    <dgm:cxn modelId="{1749FCDD-2CB0-4B18-8035-8F4F07F7EB31}" srcId="{BD8AA9D0-25C1-4F28-8498-8BB481A70D7E}" destId="{AC004906-0CAC-4E52-AFDB-F715C4CB3C00}" srcOrd="1" destOrd="0" parTransId="{7611CF6D-9547-4752-B199-982582BC29C9}" sibTransId="{AAC81A4E-79AD-4D17-9F82-63BB1A04C563}"/>
    <dgm:cxn modelId="{231305EC-AFF7-49E3-AFC4-3D8C342E0AEF}" type="presOf" srcId="{AC004906-0CAC-4E52-AFDB-F715C4CB3C00}" destId="{BDDF8E4D-46E6-4FF4-B313-C508A9354332}" srcOrd="0" destOrd="0" presId="urn:microsoft.com/office/officeart/2009/3/layout/BlockDescendingList"/>
    <dgm:cxn modelId="{ABF5697E-DBDB-457A-AB6C-9D3046F59DCE}" type="presOf" srcId="{1272514C-3C5D-470C-BB05-66CEEABB466A}" destId="{3575FA91-1D07-4153-9B28-382F515B3C13}" srcOrd="0" destOrd="0" presId="urn:microsoft.com/office/officeart/2009/3/layout/BlockDescendingList"/>
    <dgm:cxn modelId="{063457E9-C952-49C7-A227-0546CB9D488C}" type="presParOf" srcId="{15B014D8-CC04-4F96-8E35-15AFD679ABB0}" destId="{D1056FDF-8816-4A1C-9720-F5935D083AF5}" srcOrd="0" destOrd="0" presId="urn:microsoft.com/office/officeart/2009/3/layout/BlockDescendingList"/>
    <dgm:cxn modelId="{DA45A642-7356-4B62-88B8-40892150BF51}" type="presParOf" srcId="{15B014D8-CC04-4F96-8E35-15AFD679ABB0}" destId="{B90D27C1-9CC9-4004-A7BC-76A8C861B777}" srcOrd="1" destOrd="0" presId="urn:microsoft.com/office/officeart/2009/3/layout/BlockDescendingList"/>
    <dgm:cxn modelId="{DE11F105-57AD-405B-8C88-41635F45DBDB}" type="presParOf" srcId="{15B014D8-CC04-4F96-8E35-15AFD679ABB0}" destId="{9ED0B4F4-E1A9-40AF-A5ED-D5BA094FB426}" srcOrd="2" destOrd="0" presId="urn:microsoft.com/office/officeart/2009/3/layout/BlockDescendingList"/>
    <dgm:cxn modelId="{1B573A2F-8484-42FE-8CFA-FC20C00C7CFB}" type="presParOf" srcId="{9ED0B4F4-E1A9-40AF-A5ED-D5BA094FB426}" destId="{751381C5-63B9-458E-A5C8-FB5A96FD05FE}" srcOrd="0" destOrd="0" presId="urn:microsoft.com/office/officeart/2009/3/layout/BlockDescendingList"/>
    <dgm:cxn modelId="{80D52C25-68BB-494B-B1CA-E836673F024E}" type="presParOf" srcId="{15B014D8-CC04-4F96-8E35-15AFD679ABB0}" destId="{BDDF8E4D-46E6-4FF4-B313-C508A9354332}" srcOrd="3" destOrd="0" presId="urn:microsoft.com/office/officeart/2009/3/layout/BlockDescendingList"/>
    <dgm:cxn modelId="{5067EF0C-952A-4BD8-9003-AB15AB5B8BE7}" type="presParOf" srcId="{15B014D8-CC04-4F96-8E35-15AFD679ABB0}" destId="{E638B20C-BCFD-40BA-8A9D-715D67397D9F}" srcOrd="4" destOrd="0" presId="urn:microsoft.com/office/officeart/2009/3/layout/BlockDescendingList"/>
    <dgm:cxn modelId="{1CE5C36B-1414-412B-98B2-5A2E4DFC8437}" type="presParOf" srcId="{15B014D8-CC04-4F96-8E35-15AFD679ABB0}" destId="{CB03EDCA-B0F1-4C5A-8EAA-5F2C953F2EEC}" srcOrd="5" destOrd="0" presId="urn:microsoft.com/office/officeart/2009/3/layout/BlockDescendingList"/>
    <dgm:cxn modelId="{035EAC24-0E4C-45F4-BC21-3BE4376E5083}" type="presParOf" srcId="{CB03EDCA-B0F1-4C5A-8EAA-5F2C953F2EEC}" destId="{CD4750F1-4AF0-4C70-8F80-86243A841DE6}" srcOrd="0" destOrd="0" presId="urn:microsoft.com/office/officeart/2009/3/layout/BlockDescendingList"/>
    <dgm:cxn modelId="{A280DCC3-FBE8-4A0D-A09C-F4BE041DA4CF}" type="presParOf" srcId="{15B014D8-CC04-4F96-8E35-15AFD679ABB0}" destId="{3575FA91-1D07-4153-9B28-382F515B3C13}" srcOrd="6" destOrd="0" presId="urn:microsoft.com/office/officeart/2009/3/layout/BlockDescendingList"/>
    <dgm:cxn modelId="{1FA5CC15-06BF-45C7-9C63-B319E4FC73CB}" type="presParOf" srcId="{15B014D8-CC04-4F96-8E35-15AFD679ABB0}" destId="{6C5C5E53-F827-4B9D-A4F3-644254EC7C13}" srcOrd="7" destOrd="0" presId="urn:microsoft.com/office/officeart/2009/3/layout/BlockDescendingList"/>
    <dgm:cxn modelId="{C0B8B3C0-9BE9-4020-B403-FE267BC522E6}" type="presParOf" srcId="{15B014D8-CC04-4F96-8E35-15AFD679ABB0}" destId="{0F5C15CA-2F50-449B-A168-51B765492F75}" srcOrd="8" destOrd="0" presId="urn:microsoft.com/office/officeart/2009/3/layout/BlockDescendingList"/>
    <dgm:cxn modelId="{98988403-5932-40D1-9B24-C11D6272C9C2}" type="presParOf" srcId="{0F5C15CA-2F50-449B-A168-51B765492F75}" destId="{3580F024-B57C-4883-AE44-4A99ED8D2A22}" srcOrd="0" destOrd="0" presId="urn:microsoft.com/office/officeart/2009/3/layout/BlockDescending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B478F6E-6B31-44BD-B62A-087716B3F64D}" type="doc">
      <dgm:prSet loTypeId="urn:microsoft.com/office/officeart/2005/8/layout/hList7#1" loCatId="list" qsTypeId="urn:microsoft.com/office/officeart/2005/8/quickstyle/simple1" qsCatId="simple" csTypeId="urn:microsoft.com/office/officeart/2005/8/colors/colorful2" csCatId="colorful" phldr="1"/>
      <dgm:spPr/>
      <dgm:t>
        <a:bodyPr/>
        <a:lstStyle/>
        <a:p>
          <a:endParaRPr lang="es-MX"/>
        </a:p>
      </dgm:t>
    </dgm:pt>
    <dgm:pt modelId="{44808455-9F52-4B4B-A364-7946B2E95792}">
      <dgm:prSet phldrT="[Texto]"/>
      <dgm:spPr/>
      <dgm:t>
        <a:bodyPr/>
        <a:lstStyle/>
        <a:p>
          <a:r>
            <a:rPr lang="es-MX" b="1" dirty="0" smtClean="0"/>
            <a:t>Contar con una infraestructura logística segura de transporte que se refleje en menores costos para realizar la actividad económica.</a:t>
          </a:r>
          <a:endParaRPr lang="es-MX" b="1" dirty="0"/>
        </a:p>
      </dgm:t>
    </dgm:pt>
    <dgm:pt modelId="{A06DDC1B-924E-4FE1-AC71-1C8BB7A3C1BD}" type="parTrans" cxnId="{AFB349B1-0E72-4BE2-B68B-F6FF260E93D1}">
      <dgm:prSet/>
      <dgm:spPr/>
      <dgm:t>
        <a:bodyPr/>
        <a:lstStyle/>
        <a:p>
          <a:endParaRPr lang="es-MX"/>
        </a:p>
      </dgm:t>
    </dgm:pt>
    <dgm:pt modelId="{00B6A553-D038-4E25-9723-2C69D961DCC1}" type="sibTrans" cxnId="{AFB349B1-0E72-4BE2-B68B-F6FF260E93D1}">
      <dgm:prSet/>
      <dgm:spPr/>
      <dgm:t>
        <a:bodyPr/>
        <a:lstStyle/>
        <a:p>
          <a:endParaRPr lang="es-MX"/>
        </a:p>
      </dgm:t>
    </dgm:pt>
    <dgm:pt modelId="{99C973C4-F397-4906-AC27-E8E37FEC25D2}">
      <dgm:prSet custT="1"/>
      <dgm:spPr/>
      <dgm:t>
        <a:bodyPr/>
        <a:lstStyle/>
        <a:p>
          <a:r>
            <a:rPr lang="es-ES_tradnl" sz="1700" dirty="0" smtClean="0"/>
            <a:t>Contar con servicios logísticos oportunos, eficientes y seguros que incrementen la productividad de las actividades comerciales e industriales.</a:t>
          </a:r>
        </a:p>
      </dgm:t>
    </dgm:pt>
    <dgm:pt modelId="{E78D78A7-47EB-4721-8727-633C3BF6BEB8}" type="parTrans" cxnId="{D105D042-C62A-4BA1-B025-26D13DA9764B}">
      <dgm:prSet/>
      <dgm:spPr/>
      <dgm:t>
        <a:bodyPr/>
        <a:lstStyle/>
        <a:p>
          <a:endParaRPr lang="es-MX"/>
        </a:p>
      </dgm:t>
    </dgm:pt>
    <dgm:pt modelId="{78127957-42F4-43A3-9F65-5F32807551A8}" type="sibTrans" cxnId="{D105D042-C62A-4BA1-B025-26D13DA9764B}">
      <dgm:prSet/>
      <dgm:spPr/>
      <dgm:t>
        <a:bodyPr/>
        <a:lstStyle/>
        <a:p>
          <a:endParaRPr lang="es-MX"/>
        </a:p>
      </dgm:t>
    </dgm:pt>
    <dgm:pt modelId="{31831659-5E44-428C-9B1F-B80A7BB2C505}">
      <dgm:prSet/>
      <dgm:spPr/>
      <dgm:t>
        <a:bodyPr/>
        <a:lstStyle/>
        <a:p>
          <a:r>
            <a:rPr lang="es-MX" dirty="0" smtClean="0"/>
            <a:t>Mejorar la movilidad de personas a través de sistemas integrados de transporte urbano e interurbano eficientes, seguros y sustentables.</a:t>
          </a:r>
        </a:p>
      </dgm:t>
    </dgm:pt>
    <dgm:pt modelId="{2E85EE8D-2423-49CA-8D48-4EB1418644FB}" type="parTrans" cxnId="{3DC1800B-FE3D-4BCE-8B9B-3843A4757FEE}">
      <dgm:prSet/>
      <dgm:spPr/>
      <dgm:t>
        <a:bodyPr/>
        <a:lstStyle/>
        <a:p>
          <a:endParaRPr lang="es-MX"/>
        </a:p>
      </dgm:t>
    </dgm:pt>
    <dgm:pt modelId="{583FBD84-1B49-4E72-9FFB-7CB11486B5D2}" type="sibTrans" cxnId="{3DC1800B-FE3D-4BCE-8B9B-3843A4757FEE}">
      <dgm:prSet/>
      <dgm:spPr/>
      <dgm:t>
        <a:bodyPr/>
        <a:lstStyle/>
        <a:p>
          <a:endParaRPr lang="es-MX"/>
        </a:p>
      </dgm:t>
    </dgm:pt>
    <dgm:pt modelId="{63DA3DC6-3C40-4981-9881-5971B27EA63D}" type="pres">
      <dgm:prSet presAssocID="{7B478F6E-6B31-44BD-B62A-087716B3F64D}" presName="Name0" presStyleCnt="0">
        <dgm:presLayoutVars>
          <dgm:dir/>
          <dgm:resizeHandles val="exact"/>
        </dgm:presLayoutVars>
      </dgm:prSet>
      <dgm:spPr/>
      <dgm:t>
        <a:bodyPr/>
        <a:lstStyle/>
        <a:p>
          <a:endParaRPr lang="es-MX"/>
        </a:p>
      </dgm:t>
    </dgm:pt>
    <dgm:pt modelId="{8F121C0F-B947-4E6E-AC30-6D1FC491F7C4}" type="pres">
      <dgm:prSet presAssocID="{7B478F6E-6B31-44BD-B62A-087716B3F64D}" presName="fgShape" presStyleLbl="fgShp" presStyleIdx="0" presStyleCnt="1"/>
      <dgm:spPr/>
    </dgm:pt>
    <dgm:pt modelId="{AA414613-C5BD-431F-82CE-0FDE96DA0093}" type="pres">
      <dgm:prSet presAssocID="{7B478F6E-6B31-44BD-B62A-087716B3F64D}" presName="linComp" presStyleCnt="0"/>
      <dgm:spPr/>
    </dgm:pt>
    <dgm:pt modelId="{D224C2CD-CE7A-440B-A457-B7335C772280}" type="pres">
      <dgm:prSet presAssocID="{44808455-9F52-4B4B-A364-7946B2E95792}" presName="compNode" presStyleCnt="0"/>
      <dgm:spPr/>
    </dgm:pt>
    <dgm:pt modelId="{6362F15D-D52B-433E-A59A-3D9C61221323}" type="pres">
      <dgm:prSet presAssocID="{44808455-9F52-4B4B-A364-7946B2E95792}" presName="bkgdShape" presStyleLbl="node1" presStyleIdx="0" presStyleCnt="3"/>
      <dgm:spPr/>
      <dgm:t>
        <a:bodyPr/>
        <a:lstStyle/>
        <a:p>
          <a:endParaRPr lang="es-MX"/>
        </a:p>
      </dgm:t>
    </dgm:pt>
    <dgm:pt modelId="{B6CF2994-3A11-4481-86D3-19CFD7653DCD}" type="pres">
      <dgm:prSet presAssocID="{44808455-9F52-4B4B-A364-7946B2E95792}" presName="nodeTx" presStyleLbl="node1" presStyleIdx="0" presStyleCnt="3">
        <dgm:presLayoutVars>
          <dgm:bulletEnabled val="1"/>
        </dgm:presLayoutVars>
      </dgm:prSet>
      <dgm:spPr/>
      <dgm:t>
        <a:bodyPr/>
        <a:lstStyle/>
        <a:p>
          <a:endParaRPr lang="es-MX"/>
        </a:p>
      </dgm:t>
    </dgm:pt>
    <dgm:pt modelId="{790EC0B3-C521-4A39-9C98-47580BB9E4E7}" type="pres">
      <dgm:prSet presAssocID="{44808455-9F52-4B4B-A364-7946B2E95792}" presName="invisiNode" presStyleLbl="node1" presStyleIdx="0" presStyleCnt="3"/>
      <dgm:spPr/>
    </dgm:pt>
    <dgm:pt modelId="{CBB4B39C-9350-406C-9954-93840F47AC3F}" type="pres">
      <dgm:prSet presAssocID="{44808455-9F52-4B4B-A364-7946B2E95792}" presName="imagNode" presStyleLbl="fgImgPlace1" presStyleIdx="0" presStyleCnt="3"/>
      <dgm:spPr>
        <a:blipFill>
          <a:blip xmlns:r="http://schemas.openxmlformats.org/officeDocument/2006/relationships" r:embed="rId1">
            <a:extLst>
              <a:ext uri="{28A0092B-C50C-407E-A947-70E740481C1C}">
                <a14:useLocalDpi xmlns:a14="http://schemas.microsoft.com/office/drawing/2010/main" xmlns="" val="0"/>
              </a:ext>
            </a:extLst>
          </a:blip>
          <a:srcRect/>
          <a:stretch>
            <a:fillRect/>
          </a:stretch>
        </a:blipFill>
      </dgm:spPr>
    </dgm:pt>
    <dgm:pt modelId="{19818F6D-CA82-4FFB-BAF9-8060672C7BF1}" type="pres">
      <dgm:prSet presAssocID="{00B6A553-D038-4E25-9723-2C69D961DCC1}" presName="sibTrans" presStyleLbl="sibTrans2D1" presStyleIdx="0" presStyleCnt="0"/>
      <dgm:spPr/>
      <dgm:t>
        <a:bodyPr/>
        <a:lstStyle/>
        <a:p>
          <a:endParaRPr lang="es-MX"/>
        </a:p>
      </dgm:t>
    </dgm:pt>
    <dgm:pt modelId="{A52B2B2E-1B25-4B5F-B7C4-F6ED37476AD4}" type="pres">
      <dgm:prSet presAssocID="{99C973C4-F397-4906-AC27-E8E37FEC25D2}" presName="compNode" presStyleCnt="0"/>
      <dgm:spPr/>
    </dgm:pt>
    <dgm:pt modelId="{7CE9381D-CBC1-4AA1-82F3-2790269BEF8D}" type="pres">
      <dgm:prSet presAssocID="{99C973C4-F397-4906-AC27-E8E37FEC25D2}" presName="bkgdShape" presStyleLbl="node1" presStyleIdx="1" presStyleCnt="3"/>
      <dgm:spPr/>
      <dgm:t>
        <a:bodyPr/>
        <a:lstStyle/>
        <a:p>
          <a:endParaRPr lang="es-MX"/>
        </a:p>
      </dgm:t>
    </dgm:pt>
    <dgm:pt modelId="{1B591321-77B4-4C96-8AAD-4F7532254EBA}" type="pres">
      <dgm:prSet presAssocID="{99C973C4-F397-4906-AC27-E8E37FEC25D2}" presName="nodeTx" presStyleLbl="node1" presStyleIdx="1" presStyleCnt="3">
        <dgm:presLayoutVars>
          <dgm:bulletEnabled val="1"/>
        </dgm:presLayoutVars>
      </dgm:prSet>
      <dgm:spPr/>
      <dgm:t>
        <a:bodyPr/>
        <a:lstStyle/>
        <a:p>
          <a:endParaRPr lang="es-MX"/>
        </a:p>
      </dgm:t>
    </dgm:pt>
    <dgm:pt modelId="{94AB1510-63E5-4E3C-B219-748D862DBFED}" type="pres">
      <dgm:prSet presAssocID="{99C973C4-F397-4906-AC27-E8E37FEC25D2}" presName="invisiNode" presStyleLbl="node1" presStyleIdx="1" presStyleCnt="3"/>
      <dgm:spPr/>
    </dgm:pt>
    <dgm:pt modelId="{9124BD1C-5316-4BCF-BC59-96DDC23979DC}" type="pres">
      <dgm:prSet presAssocID="{99C973C4-F397-4906-AC27-E8E37FEC25D2}" presName="imagNode" presStyleLbl="fgImgPlace1" presStyleIdx="1" presStyleCnt="3"/>
      <dgm:spPr>
        <a:blipFill>
          <a:blip xmlns:r="http://schemas.openxmlformats.org/officeDocument/2006/relationships" r:embed="rId2">
            <a:biLevel thresh="75000"/>
            <a:extLst>
              <a:ext uri="{28A0092B-C50C-407E-A947-70E740481C1C}">
                <a14:useLocalDpi xmlns:a14="http://schemas.microsoft.com/office/drawing/2010/main" xmlns="" val="0"/>
              </a:ext>
            </a:extLst>
          </a:blip>
          <a:srcRect/>
          <a:stretch>
            <a:fillRect l="-21000" r="-21000"/>
          </a:stretch>
        </a:blipFill>
      </dgm:spPr>
    </dgm:pt>
    <dgm:pt modelId="{53C1CF6E-3385-4E74-9E50-DFFD9CD6000D}" type="pres">
      <dgm:prSet presAssocID="{78127957-42F4-43A3-9F65-5F32807551A8}" presName="sibTrans" presStyleLbl="sibTrans2D1" presStyleIdx="0" presStyleCnt="0"/>
      <dgm:spPr/>
      <dgm:t>
        <a:bodyPr/>
        <a:lstStyle/>
        <a:p>
          <a:endParaRPr lang="es-MX"/>
        </a:p>
      </dgm:t>
    </dgm:pt>
    <dgm:pt modelId="{C897C3B3-6C44-4EA9-B3FD-56BD4D6965C0}" type="pres">
      <dgm:prSet presAssocID="{31831659-5E44-428C-9B1F-B80A7BB2C505}" presName="compNode" presStyleCnt="0"/>
      <dgm:spPr/>
    </dgm:pt>
    <dgm:pt modelId="{6CB0547B-99C2-4EA7-8DBD-8E25FB8EBCAC}" type="pres">
      <dgm:prSet presAssocID="{31831659-5E44-428C-9B1F-B80A7BB2C505}" presName="bkgdShape" presStyleLbl="node1" presStyleIdx="2" presStyleCnt="3"/>
      <dgm:spPr/>
      <dgm:t>
        <a:bodyPr/>
        <a:lstStyle/>
        <a:p>
          <a:endParaRPr lang="es-MX"/>
        </a:p>
      </dgm:t>
    </dgm:pt>
    <dgm:pt modelId="{05356E7E-5B57-4668-90F6-F3BAAA8A227A}" type="pres">
      <dgm:prSet presAssocID="{31831659-5E44-428C-9B1F-B80A7BB2C505}" presName="nodeTx" presStyleLbl="node1" presStyleIdx="2" presStyleCnt="3">
        <dgm:presLayoutVars>
          <dgm:bulletEnabled val="1"/>
        </dgm:presLayoutVars>
      </dgm:prSet>
      <dgm:spPr/>
      <dgm:t>
        <a:bodyPr/>
        <a:lstStyle/>
        <a:p>
          <a:endParaRPr lang="es-MX"/>
        </a:p>
      </dgm:t>
    </dgm:pt>
    <dgm:pt modelId="{BBA78A2D-1E42-4EBE-9E6E-F797B1A93EF5}" type="pres">
      <dgm:prSet presAssocID="{31831659-5E44-428C-9B1F-B80A7BB2C505}" presName="invisiNode" presStyleLbl="node1" presStyleIdx="2" presStyleCnt="3"/>
      <dgm:spPr/>
    </dgm:pt>
    <dgm:pt modelId="{1098AA24-7D5E-4FB3-8632-E53751C1F5A1}" type="pres">
      <dgm:prSet presAssocID="{31831659-5E44-428C-9B1F-B80A7BB2C505}" presName="imagNode" presStyleLbl="fgImgPlace1" presStyleIdx="2" presStyleCnt="3"/>
      <dgm:spPr>
        <a:blipFill>
          <a:blip xmlns:r="http://schemas.openxmlformats.org/officeDocument/2006/relationships" r:embed="rId3">
            <a:extLst>
              <a:ext uri="{28A0092B-C50C-407E-A947-70E740481C1C}">
                <a14:useLocalDpi xmlns:a14="http://schemas.microsoft.com/office/drawing/2010/main" xmlns="" val="0"/>
              </a:ext>
            </a:extLst>
          </a:blip>
          <a:srcRect/>
          <a:stretch>
            <a:fillRect/>
          </a:stretch>
        </a:blipFill>
      </dgm:spPr>
    </dgm:pt>
  </dgm:ptLst>
  <dgm:cxnLst>
    <dgm:cxn modelId="{AFB349B1-0E72-4BE2-B68B-F6FF260E93D1}" srcId="{7B478F6E-6B31-44BD-B62A-087716B3F64D}" destId="{44808455-9F52-4B4B-A364-7946B2E95792}" srcOrd="0" destOrd="0" parTransId="{A06DDC1B-924E-4FE1-AC71-1C8BB7A3C1BD}" sibTransId="{00B6A553-D038-4E25-9723-2C69D961DCC1}"/>
    <dgm:cxn modelId="{3DC1800B-FE3D-4BCE-8B9B-3843A4757FEE}" srcId="{7B478F6E-6B31-44BD-B62A-087716B3F64D}" destId="{31831659-5E44-428C-9B1F-B80A7BB2C505}" srcOrd="2" destOrd="0" parTransId="{2E85EE8D-2423-49CA-8D48-4EB1418644FB}" sibTransId="{583FBD84-1B49-4E72-9FFB-7CB11486B5D2}"/>
    <dgm:cxn modelId="{54A19251-FB20-4C1B-8E0B-FFE9FF6B981E}" type="presOf" srcId="{78127957-42F4-43A3-9F65-5F32807551A8}" destId="{53C1CF6E-3385-4E74-9E50-DFFD9CD6000D}" srcOrd="0" destOrd="0" presId="urn:microsoft.com/office/officeart/2005/8/layout/hList7#1"/>
    <dgm:cxn modelId="{20F04D8C-010C-4951-8FF4-90EB25504B5C}" type="presOf" srcId="{99C973C4-F397-4906-AC27-E8E37FEC25D2}" destId="{1B591321-77B4-4C96-8AAD-4F7532254EBA}" srcOrd="1" destOrd="0" presId="urn:microsoft.com/office/officeart/2005/8/layout/hList7#1"/>
    <dgm:cxn modelId="{D105D042-C62A-4BA1-B025-26D13DA9764B}" srcId="{7B478F6E-6B31-44BD-B62A-087716B3F64D}" destId="{99C973C4-F397-4906-AC27-E8E37FEC25D2}" srcOrd="1" destOrd="0" parTransId="{E78D78A7-47EB-4721-8727-633C3BF6BEB8}" sibTransId="{78127957-42F4-43A3-9F65-5F32807551A8}"/>
    <dgm:cxn modelId="{55721949-911F-4272-8496-4FAA43F27CFC}" type="presOf" srcId="{31831659-5E44-428C-9B1F-B80A7BB2C505}" destId="{05356E7E-5B57-4668-90F6-F3BAAA8A227A}" srcOrd="1" destOrd="0" presId="urn:microsoft.com/office/officeart/2005/8/layout/hList7#1"/>
    <dgm:cxn modelId="{63CABABA-7BCE-4748-A8BD-CFF4F9687FFB}" type="presOf" srcId="{00B6A553-D038-4E25-9723-2C69D961DCC1}" destId="{19818F6D-CA82-4FFB-BAF9-8060672C7BF1}" srcOrd="0" destOrd="0" presId="urn:microsoft.com/office/officeart/2005/8/layout/hList7#1"/>
    <dgm:cxn modelId="{45DC40FF-B6C4-4BB9-BFAC-9CC623C9F65C}" type="presOf" srcId="{31831659-5E44-428C-9B1F-B80A7BB2C505}" destId="{6CB0547B-99C2-4EA7-8DBD-8E25FB8EBCAC}" srcOrd="0" destOrd="0" presId="urn:microsoft.com/office/officeart/2005/8/layout/hList7#1"/>
    <dgm:cxn modelId="{73E199E1-E50F-4394-9003-A1223AFBB979}" type="presOf" srcId="{99C973C4-F397-4906-AC27-E8E37FEC25D2}" destId="{7CE9381D-CBC1-4AA1-82F3-2790269BEF8D}" srcOrd="0" destOrd="0" presId="urn:microsoft.com/office/officeart/2005/8/layout/hList7#1"/>
    <dgm:cxn modelId="{AE42E1C5-1CF5-49AC-B3D3-DB775C8ADEFA}" type="presOf" srcId="{44808455-9F52-4B4B-A364-7946B2E95792}" destId="{6362F15D-D52B-433E-A59A-3D9C61221323}" srcOrd="0" destOrd="0" presId="urn:microsoft.com/office/officeart/2005/8/layout/hList7#1"/>
    <dgm:cxn modelId="{40CFD1EE-10A4-4982-AD5C-8157F3D190EA}" type="presOf" srcId="{44808455-9F52-4B4B-A364-7946B2E95792}" destId="{B6CF2994-3A11-4481-86D3-19CFD7653DCD}" srcOrd="1" destOrd="0" presId="urn:microsoft.com/office/officeart/2005/8/layout/hList7#1"/>
    <dgm:cxn modelId="{43D04E0D-898E-403B-ABC2-E322DB949C9F}" type="presOf" srcId="{7B478F6E-6B31-44BD-B62A-087716B3F64D}" destId="{63DA3DC6-3C40-4981-9881-5971B27EA63D}" srcOrd="0" destOrd="0" presId="urn:microsoft.com/office/officeart/2005/8/layout/hList7#1"/>
    <dgm:cxn modelId="{42B86C02-60AF-4E1C-8715-66DA28B0B2EB}" type="presParOf" srcId="{63DA3DC6-3C40-4981-9881-5971B27EA63D}" destId="{8F121C0F-B947-4E6E-AC30-6D1FC491F7C4}" srcOrd="0" destOrd="0" presId="urn:microsoft.com/office/officeart/2005/8/layout/hList7#1"/>
    <dgm:cxn modelId="{7D67299F-F5E7-4017-8C9F-79AC401FC73D}" type="presParOf" srcId="{63DA3DC6-3C40-4981-9881-5971B27EA63D}" destId="{AA414613-C5BD-431F-82CE-0FDE96DA0093}" srcOrd="1" destOrd="0" presId="urn:microsoft.com/office/officeart/2005/8/layout/hList7#1"/>
    <dgm:cxn modelId="{4016A60F-C2AA-4246-A116-F8D403A6EEF5}" type="presParOf" srcId="{AA414613-C5BD-431F-82CE-0FDE96DA0093}" destId="{D224C2CD-CE7A-440B-A457-B7335C772280}" srcOrd="0" destOrd="0" presId="urn:microsoft.com/office/officeart/2005/8/layout/hList7#1"/>
    <dgm:cxn modelId="{0987928F-31E4-4BF2-9B6C-6E473C2E69C8}" type="presParOf" srcId="{D224C2CD-CE7A-440B-A457-B7335C772280}" destId="{6362F15D-D52B-433E-A59A-3D9C61221323}" srcOrd="0" destOrd="0" presId="urn:microsoft.com/office/officeart/2005/8/layout/hList7#1"/>
    <dgm:cxn modelId="{F311BB45-356E-45F7-A47A-6821696D161A}" type="presParOf" srcId="{D224C2CD-CE7A-440B-A457-B7335C772280}" destId="{B6CF2994-3A11-4481-86D3-19CFD7653DCD}" srcOrd="1" destOrd="0" presId="urn:microsoft.com/office/officeart/2005/8/layout/hList7#1"/>
    <dgm:cxn modelId="{DBB62986-97AB-4E2F-8F38-FA0604C3CCA4}" type="presParOf" srcId="{D224C2CD-CE7A-440B-A457-B7335C772280}" destId="{790EC0B3-C521-4A39-9C98-47580BB9E4E7}" srcOrd="2" destOrd="0" presId="urn:microsoft.com/office/officeart/2005/8/layout/hList7#1"/>
    <dgm:cxn modelId="{978F3662-1AD6-498A-8BFB-E0691D410763}" type="presParOf" srcId="{D224C2CD-CE7A-440B-A457-B7335C772280}" destId="{CBB4B39C-9350-406C-9954-93840F47AC3F}" srcOrd="3" destOrd="0" presId="urn:microsoft.com/office/officeart/2005/8/layout/hList7#1"/>
    <dgm:cxn modelId="{8ED15E9A-979B-4C5D-96AF-DE65754039DA}" type="presParOf" srcId="{AA414613-C5BD-431F-82CE-0FDE96DA0093}" destId="{19818F6D-CA82-4FFB-BAF9-8060672C7BF1}" srcOrd="1" destOrd="0" presId="urn:microsoft.com/office/officeart/2005/8/layout/hList7#1"/>
    <dgm:cxn modelId="{9A9882B5-E126-4B48-9F7C-8F05C3F82A1A}" type="presParOf" srcId="{AA414613-C5BD-431F-82CE-0FDE96DA0093}" destId="{A52B2B2E-1B25-4B5F-B7C4-F6ED37476AD4}" srcOrd="2" destOrd="0" presId="urn:microsoft.com/office/officeart/2005/8/layout/hList7#1"/>
    <dgm:cxn modelId="{E325E551-3E21-408A-900B-14F930D3E720}" type="presParOf" srcId="{A52B2B2E-1B25-4B5F-B7C4-F6ED37476AD4}" destId="{7CE9381D-CBC1-4AA1-82F3-2790269BEF8D}" srcOrd="0" destOrd="0" presId="urn:microsoft.com/office/officeart/2005/8/layout/hList7#1"/>
    <dgm:cxn modelId="{43711AB0-3207-483A-A401-4571C41A83B2}" type="presParOf" srcId="{A52B2B2E-1B25-4B5F-B7C4-F6ED37476AD4}" destId="{1B591321-77B4-4C96-8AAD-4F7532254EBA}" srcOrd="1" destOrd="0" presId="urn:microsoft.com/office/officeart/2005/8/layout/hList7#1"/>
    <dgm:cxn modelId="{3F344199-831C-4D89-80CD-642917033E5E}" type="presParOf" srcId="{A52B2B2E-1B25-4B5F-B7C4-F6ED37476AD4}" destId="{94AB1510-63E5-4E3C-B219-748D862DBFED}" srcOrd="2" destOrd="0" presId="urn:microsoft.com/office/officeart/2005/8/layout/hList7#1"/>
    <dgm:cxn modelId="{974D10DD-275D-4632-82C0-175188311902}" type="presParOf" srcId="{A52B2B2E-1B25-4B5F-B7C4-F6ED37476AD4}" destId="{9124BD1C-5316-4BCF-BC59-96DDC23979DC}" srcOrd="3" destOrd="0" presId="urn:microsoft.com/office/officeart/2005/8/layout/hList7#1"/>
    <dgm:cxn modelId="{B176973C-BE34-4DB1-8FB3-16EDE434E57C}" type="presParOf" srcId="{AA414613-C5BD-431F-82CE-0FDE96DA0093}" destId="{53C1CF6E-3385-4E74-9E50-DFFD9CD6000D}" srcOrd="3" destOrd="0" presId="urn:microsoft.com/office/officeart/2005/8/layout/hList7#1"/>
    <dgm:cxn modelId="{8D43B5F4-4B73-4CFF-BC8A-D999791EEA33}" type="presParOf" srcId="{AA414613-C5BD-431F-82CE-0FDE96DA0093}" destId="{C897C3B3-6C44-4EA9-B3FD-56BD4D6965C0}" srcOrd="4" destOrd="0" presId="urn:microsoft.com/office/officeart/2005/8/layout/hList7#1"/>
    <dgm:cxn modelId="{BCBB76CA-3C02-436A-9384-A516BAA0C022}" type="presParOf" srcId="{C897C3B3-6C44-4EA9-B3FD-56BD4D6965C0}" destId="{6CB0547B-99C2-4EA7-8DBD-8E25FB8EBCAC}" srcOrd="0" destOrd="0" presId="urn:microsoft.com/office/officeart/2005/8/layout/hList7#1"/>
    <dgm:cxn modelId="{CC834DE9-74FE-49B1-83C5-B617BDA196E6}" type="presParOf" srcId="{C897C3B3-6C44-4EA9-B3FD-56BD4D6965C0}" destId="{05356E7E-5B57-4668-90F6-F3BAAA8A227A}" srcOrd="1" destOrd="0" presId="urn:microsoft.com/office/officeart/2005/8/layout/hList7#1"/>
    <dgm:cxn modelId="{A467F5D8-9681-4703-B726-2400026D4174}" type="presParOf" srcId="{C897C3B3-6C44-4EA9-B3FD-56BD4D6965C0}" destId="{BBA78A2D-1E42-4EBE-9E6E-F797B1A93EF5}" srcOrd="2" destOrd="0" presId="urn:microsoft.com/office/officeart/2005/8/layout/hList7#1"/>
    <dgm:cxn modelId="{C48C92B3-C7F4-4382-847B-A16FDA06F50C}" type="presParOf" srcId="{C897C3B3-6C44-4EA9-B3FD-56BD4D6965C0}" destId="{1098AA24-7D5E-4FB3-8632-E53751C1F5A1}" srcOrd="3" destOrd="0" presId="urn:microsoft.com/office/officeart/2005/8/layout/hList7#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DF5E1833-7410-42A9-BAE5-A3DDC0ED3D3D}" type="doc">
      <dgm:prSet loTypeId="urn:microsoft.com/office/officeart/2005/8/layout/hList7#2" loCatId="list" qsTypeId="urn:microsoft.com/office/officeart/2005/8/quickstyle/simple1" qsCatId="simple" csTypeId="urn:microsoft.com/office/officeart/2005/8/colors/colorful2" csCatId="colorful" phldr="1"/>
      <dgm:spPr/>
      <dgm:t>
        <a:bodyPr/>
        <a:lstStyle/>
        <a:p>
          <a:endParaRPr lang="es-MX"/>
        </a:p>
      </dgm:t>
    </dgm:pt>
    <dgm:pt modelId="{26A9C849-7490-4E24-B2EC-99AB61AD29F6}">
      <dgm:prSet/>
      <dgm:spPr/>
      <dgm:t>
        <a:bodyPr/>
        <a:lstStyle/>
        <a:p>
          <a:pPr rtl="0"/>
          <a:r>
            <a:rPr lang="es-MX" b="1" dirty="0" smtClean="0"/>
            <a:t>Ampliar la cobertura y el acceso a mejores servicios de comunicaciones en condiciones de competencia</a:t>
          </a:r>
          <a:endParaRPr lang="es-MX" b="1" dirty="0"/>
        </a:p>
      </dgm:t>
    </dgm:pt>
    <dgm:pt modelId="{1BC7817F-225D-4AD2-AB9C-072DCD45A60F}" type="parTrans" cxnId="{BFB6AA0F-FE0E-4276-A0B5-2C8EBA913D26}">
      <dgm:prSet/>
      <dgm:spPr/>
      <dgm:t>
        <a:bodyPr/>
        <a:lstStyle/>
        <a:p>
          <a:endParaRPr lang="es-MX"/>
        </a:p>
      </dgm:t>
    </dgm:pt>
    <dgm:pt modelId="{FF49421C-0BF9-4172-9968-FD4B4445D7CF}" type="sibTrans" cxnId="{BFB6AA0F-FE0E-4276-A0B5-2C8EBA913D26}">
      <dgm:prSet/>
      <dgm:spPr/>
      <dgm:t>
        <a:bodyPr/>
        <a:lstStyle/>
        <a:p>
          <a:endParaRPr lang="es-MX"/>
        </a:p>
      </dgm:t>
    </dgm:pt>
    <dgm:pt modelId="{9E5B370D-05DE-4B5A-913D-408F00FE02D3}">
      <dgm:prSet/>
      <dgm:spPr/>
      <dgm:t>
        <a:bodyPr/>
        <a:lstStyle/>
        <a:p>
          <a:pPr rtl="0"/>
          <a:r>
            <a:rPr lang="es-MX" dirty="0" smtClean="0"/>
            <a:t>Impulsar la competitividad y productividad del sector a través de la gestión eficiente y transparente del capital humano y de los recursos económicos.</a:t>
          </a:r>
          <a:endParaRPr lang="es-MX" dirty="0"/>
        </a:p>
      </dgm:t>
    </dgm:pt>
    <dgm:pt modelId="{7B9396F1-57B3-43D6-B8E9-503B4F91E9E9}" type="parTrans" cxnId="{B46FC6C1-652E-47D5-9782-BB54A7CDC897}">
      <dgm:prSet/>
      <dgm:spPr/>
      <dgm:t>
        <a:bodyPr/>
        <a:lstStyle/>
        <a:p>
          <a:endParaRPr lang="es-MX"/>
        </a:p>
      </dgm:t>
    </dgm:pt>
    <dgm:pt modelId="{904BB8D0-FC63-41DD-A0FB-27E34E3F342B}" type="sibTrans" cxnId="{B46FC6C1-652E-47D5-9782-BB54A7CDC897}">
      <dgm:prSet/>
      <dgm:spPr/>
      <dgm:t>
        <a:bodyPr/>
        <a:lstStyle/>
        <a:p>
          <a:endParaRPr lang="es-MX"/>
        </a:p>
      </dgm:t>
    </dgm:pt>
    <dgm:pt modelId="{B859A0F3-3F6F-4961-8A08-AC1FC8F72DFE}">
      <dgm:prSet/>
      <dgm:spPr/>
      <dgm:t>
        <a:bodyPr/>
        <a:lstStyle/>
        <a:p>
          <a:pPr rtl="0"/>
          <a:r>
            <a:rPr lang="es-MX" b="1" dirty="0" smtClean="0"/>
            <a:t>Desarrollar al sector con la creación y adaptación de tecnología y la generación de capacidades nacionales en comunicaciones y transportes.</a:t>
          </a:r>
          <a:endParaRPr lang="es-MX" b="1" dirty="0"/>
        </a:p>
      </dgm:t>
    </dgm:pt>
    <dgm:pt modelId="{E5EB8C4C-D412-4DE7-8DB3-2CBEAF1D23FE}" type="parTrans" cxnId="{22518DAA-53CF-4CFB-B3E7-8F89FB70B1C0}">
      <dgm:prSet/>
      <dgm:spPr/>
      <dgm:t>
        <a:bodyPr/>
        <a:lstStyle/>
        <a:p>
          <a:endParaRPr lang="es-MX"/>
        </a:p>
      </dgm:t>
    </dgm:pt>
    <dgm:pt modelId="{7D475D30-A8E2-44DE-BA94-9AE4ED8CDC04}" type="sibTrans" cxnId="{22518DAA-53CF-4CFB-B3E7-8F89FB70B1C0}">
      <dgm:prSet/>
      <dgm:spPr/>
      <dgm:t>
        <a:bodyPr/>
        <a:lstStyle/>
        <a:p>
          <a:endParaRPr lang="es-MX"/>
        </a:p>
      </dgm:t>
    </dgm:pt>
    <dgm:pt modelId="{0030DE17-5DD3-4BB0-AA30-2F18CD28ED6F}" type="pres">
      <dgm:prSet presAssocID="{DF5E1833-7410-42A9-BAE5-A3DDC0ED3D3D}" presName="Name0" presStyleCnt="0">
        <dgm:presLayoutVars>
          <dgm:dir/>
          <dgm:resizeHandles val="exact"/>
        </dgm:presLayoutVars>
      </dgm:prSet>
      <dgm:spPr/>
      <dgm:t>
        <a:bodyPr/>
        <a:lstStyle/>
        <a:p>
          <a:endParaRPr lang="es-MX"/>
        </a:p>
      </dgm:t>
    </dgm:pt>
    <dgm:pt modelId="{2FD32259-7568-4A79-BB92-E015FFE1A4A3}" type="pres">
      <dgm:prSet presAssocID="{DF5E1833-7410-42A9-BAE5-A3DDC0ED3D3D}" presName="fgShape" presStyleLbl="fgShp" presStyleIdx="0" presStyleCnt="1"/>
      <dgm:spPr/>
    </dgm:pt>
    <dgm:pt modelId="{CB7E19D0-E355-42D9-89F4-9E6DD30D044E}" type="pres">
      <dgm:prSet presAssocID="{DF5E1833-7410-42A9-BAE5-A3DDC0ED3D3D}" presName="linComp" presStyleCnt="0"/>
      <dgm:spPr/>
    </dgm:pt>
    <dgm:pt modelId="{FCB2582B-B14B-4457-9CC5-FA9A6804546F}" type="pres">
      <dgm:prSet presAssocID="{26A9C849-7490-4E24-B2EC-99AB61AD29F6}" presName="compNode" presStyleCnt="0"/>
      <dgm:spPr/>
    </dgm:pt>
    <dgm:pt modelId="{DB4E6AA0-B0D5-4378-9E14-3B79EB328FA3}" type="pres">
      <dgm:prSet presAssocID="{26A9C849-7490-4E24-B2EC-99AB61AD29F6}" presName="bkgdShape" presStyleLbl="node1" presStyleIdx="0" presStyleCnt="3"/>
      <dgm:spPr/>
      <dgm:t>
        <a:bodyPr/>
        <a:lstStyle/>
        <a:p>
          <a:endParaRPr lang="es-MX"/>
        </a:p>
      </dgm:t>
    </dgm:pt>
    <dgm:pt modelId="{0E259FB7-B38F-431A-BE20-47BFE17EB099}" type="pres">
      <dgm:prSet presAssocID="{26A9C849-7490-4E24-B2EC-99AB61AD29F6}" presName="nodeTx" presStyleLbl="node1" presStyleIdx="0" presStyleCnt="3">
        <dgm:presLayoutVars>
          <dgm:bulletEnabled val="1"/>
        </dgm:presLayoutVars>
      </dgm:prSet>
      <dgm:spPr/>
      <dgm:t>
        <a:bodyPr/>
        <a:lstStyle/>
        <a:p>
          <a:endParaRPr lang="es-MX"/>
        </a:p>
      </dgm:t>
    </dgm:pt>
    <dgm:pt modelId="{DA5FB0B2-4B5D-4F7B-97E7-B0D046D032B5}" type="pres">
      <dgm:prSet presAssocID="{26A9C849-7490-4E24-B2EC-99AB61AD29F6}" presName="invisiNode" presStyleLbl="node1" presStyleIdx="0" presStyleCnt="3"/>
      <dgm:spPr/>
    </dgm:pt>
    <dgm:pt modelId="{A6ABF840-9D17-4087-B7F6-633992D692DD}" type="pres">
      <dgm:prSet presAssocID="{26A9C849-7490-4E24-B2EC-99AB61AD29F6}" presName="imagNode" presStyleLbl="fgImgPlace1" presStyleIdx="0" presStyleCnt="3"/>
      <dgm:spPr>
        <a:blipFill>
          <a:blip xmlns:r="http://schemas.openxmlformats.org/officeDocument/2006/relationships" r:embed="rId1">
            <a:extLst>
              <a:ext uri="{28A0092B-C50C-407E-A947-70E740481C1C}">
                <a14:useLocalDpi xmlns:a14="http://schemas.microsoft.com/office/drawing/2010/main" xmlns="" val="0"/>
              </a:ext>
            </a:extLst>
          </a:blip>
          <a:srcRect/>
          <a:stretch>
            <a:fillRect t="-13000" b="-13000"/>
          </a:stretch>
        </a:blipFill>
      </dgm:spPr>
    </dgm:pt>
    <dgm:pt modelId="{66E71CD9-E136-4D35-8146-C3E41471167B}" type="pres">
      <dgm:prSet presAssocID="{FF49421C-0BF9-4172-9968-FD4B4445D7CF}" presName="sibTrans" presStyleLbl="sibTrans2D1" presStyleIdx="0" presStyleCnt="0"/>
      <dgm:spPr/>
      <dgm:t>
        <a:bodyPr/>
        <a:lstStyle/>
        <a:p>
          <a:endParaRPr lang="es-MX"/>
        </a:p>
      </dgm:t>
    </dgm:pt>
    <dgm:pt modelId="{7F6017DC-38D0-4A3D-BC18-A698970FCB5B}" type="pres">
      <dgm:prSet presAssocID="{9E5B370D-05DE-4B5A-913D-408F00FE02D3}" presName="compNode" presStyleCnt="0"/>
      <dgm:spPr/>
    </dgm:pt>
    <dgm:pt modelId="{807515DA-75C0-4D6B-801C-D9385A710350}" type="pres">
      <dgm:prSet presAssocID="{9E5B370D-05DE-4B5A-913D-408F00FE02D3}" presName="bkgdShape" presStyleLbl="node1" presStyleIdx="1" presStyleCnt="3"/>
      <dgm:spPr/>
      <dgm:t>
        <a:bodyPr/>
        <a:lstStyle/>
        <a:p>
          <a:endParaRPr lang="es-MX"/>
        </a:p>
      </dgm:t>
    </dgm:pt>
    <dgm:pt modelId="{EC79E640-52E3-432E-814F-547A42383E2D}" type="pres">
      <dgm:prSet presAssocID="{9E5B370D-05DE-4B5A-913D-408F00FE02D3}" presName="nodeTx" presStyleLbl="node1" presStyleIdx="1" presStyleCnt="3">
        <dgm:presLayoutVars>
          <dgm:bulletEnabled val="1"/>
        </dgm:presLayoutVars>
      </dgm:prSet>
      <dgm:spPr/>
      <dgm:t>
        <a:bodyPr/>
        <a:lstStyle/>
        <a:p>
          <a:endParaRPr lang="es-MX"/>
        </a:p>
      </dgm:t>
    </dgm:pt>
    <dgm:pt modelId="{1071D0D5-492A-4DD3-B4AF-7CFF3CFBCCF3}" type="pres">
      <dgm:prSet presAssocID="{9E5B370D-05DE-4B5A-913D-408F00FE02D3}" presName="invisiNode" presStyleLbl="node1" presStyleIdx="1" presStyleCnt="3"/>
      <dgm:spPr/>
    </dgm:pt>
    <dgm:pt modelId="{4D218AE6-E18B-435C-AADD-0376B7454278}" type="pres">
      <dgm:prSet presAssocID="{9E5B370D-05DE-4B5A-913D-408F00FE02D3}" presName="imagNode" presStyleLbl="fgImgPlace1" presStyleIdx="1" presStyleCnt="3"/>
      <dgm:spPr>
        <a:blipFill>
          <a:blip xmlns:r="http://schemas.openxmlformats.org/officeDocument/2006/relationships" r:embed="rId2">
            <a:extLst>
              <a:ext uri="{28A0092B-C50C-407E-A947-70E740481C1C}">
                <a14:useLocalDpi xmlns:a14="http://schemas.microsoft.com/office/drawing/2010/main" xmlns="" val="0"/>
              </a:ext>
            </a:extLst>
          </a:blip>
          <a:srcRect/>
          <a:stretch>
            <a:fillRect/>
          </a:stretch>
        </a:blipFill>
      </dgm:spPr>
    </dgm:pt>
    <dgm:pt modelId="{9670D2DF-1C65-48B9-95D9-256D270D0714}" type="pres">
      <dgm:prSet presAssocID="{904BB8D0-FC63-41DD-A0FB-27E34E3F342B}" presName="sibTrans" presStyleLbl="sibTrans2D1" presStyleIdx="0" presStyleCnt="0"/>
      <dgm:spPr/>
      <dgm:t>
        <a:bodyPr/>
        <a:lstStyle/>
        <a:p>
          <a:endParaRPr lang="es-MX"/>
        </a:p>
      </dgm:t>
    </dgm:pt>
    <dgm:pt modelId="{C4B0B731-2508-49C9-9439-4FA671B54357}" type="pres">
      <dgm:prSet presAssocID="{B859A0F3-3F6F-4961-8A08-AC1FC8F72DFE}" presName="compNode" presStyleCnt="0"/>
      <dgm:spPr/>
    </dgm:pt>
    <dgm:pt modelId="{7E3F9032-646E-48D4-BC77-48CAA20C86FA}" type="pres">
      <dgm:prSet presAssocID="{B859A0F3-3F6F-4961-8A08-AC1FC8F72DFE}" presName="bkgdShape" presStyleLbl="node1" presStyleIdx="2" presStyleCnt="3"/>
      <dgm:spPr/>
      <dgm:t>
        <a:bodyPr/>
        <a:lstStyle/>
        <a:p>
          <a:endParaRPr lang="es-MX"/>
        </a:p>
      </dgm:t>
    </dgm:pt>
    <dgm:pt modelId="{8E5E90C9-4B24-4134-A9A2-069C0622217E}" type="pres">
      <dgm:prSet presAssocID="{B859A0F3-3F6F-4961-8A08-AC1FC8F72DFE}" presName="nodeTx" presStyleLbl="node1" presStyleIdx="2" presStyleCnt="3">
        <dgm:presLayoutVars>
          <dgm:bulletEnabled val="1"/>
        </dgm:presLayoutVars>
      </dgm:prSet>
      <dgm:spPr/>
      <dgm:t>
        <a:bodyPr/>
        <a:lstStyle/>
        <a:p>
          <a:endParaRPr lang="es-MX"/>
        </a:p>
      </dgm:t>
    </dgm:pt>
    <dgm:pt modelId="{09C6561E-2A6B-4DD3-A9F0-1187CBFA5F7A}" type="pres">
      <dgm:prSet presAssocID="{B859A0F3-3F6F-4961-8A08-AC1FC8F72DFE}" presName="invisiNode" presStyleLbl="node1" presStyleIdx="2" presStyleCnt="3"/>
      <dgm:spPr/>
    </dgm:pt>
    <dgm:pt modelId="{7F71542F-DF27-4E38-96D5-7AFC84BAC862}" type="pres">
      <dgm:prSet presAssocID="{B859A0F3-3F6F-4961-8A08-AC1FC8F72DFE}" presName="imagNode" presStyleLbl="fgImgPlace1" presStyleIdx="2" presStyleCnt="3"/>
      <dgm:spPr>
        <a:blipFill>
          <a:blip xmlns:r="http://schemas.openxmlformats.org/officeDocument/2006/relationships" r:embed="rId3">
            <a:extLst>
              <a:ext uri="{28A0092B-C50C-407E-A947-70E740481C1C}">
                <a14:useLocalDpi xmlns:a14="http://schemas.microsoft.com/office/drawing/2010/main" xmlns="" val="0"/>
              </a:ext>
            </a:extLst>
          </a:blip>
          <a:srcRect/>
          <a:stretch>
            <a:fillRect/>
          </a:stretch>
        </a:blipFill>
      </dgm:spPr>
    </dgm:pt>
  </dgm:ptLst>
  <dgm:cxnLst>
    <dgm:cxn modelId="{1357C27F-4C46-4609-A0E2-40B14EA5AC0D}" type="presOf" srcId="{FF49421C-0BF9-4172-9968-FD4B4445D7CF}" destId="{66E71CD9-E136-4D35-8146-C3E41471167B}" srcOrd="0" destOrd="0" presId="urn:microsoft.com/office/officeart/2005/8/layout/hList7#2"/>
    <dgm:cxn modelId="{BFB6AA0F-FE0E-4276-A0B5-2C8EBA913D26}" srcId="{DF5E1833-7410-42A9-BAE5-A3DDC0ED3D3D}" destId="{26A9C849-7490-4E24-B2EC-99AB61AD29F6}" srcOrd="0" destOrd="0" parTransId="{1BC7817F-225D-4AD2-AB9C-072DCD45A60F}" sibTransId="{FF49421C-0BF9-4172-9968-FD4B4445D7CF}"/>
    <dgm:cxn modelId="{9AFB059A-C912-47FF-85C3-FA6BB015319F}" type="presOf" srcId="{DF5E1833-7410-42A9-BAE5-A3DDC0ED3D3D}" destId="{0030DE17-5DD3-4BB0-AA30-2F18CD28ED6F}" srcOrd="0" destOrd="0" presId="urn:microsoft.com/office/officeart/2005/8/layout/hList7#2"/>
    <dgm:cxn modelId="{C5B7B485-9572-4D13-B33F-1CCCA3B47068}" type="presOf" srcId="{9E5B370D-05DE-4B5A-913D-408F00FE02D3}" destId="{807515DA-75C0-4D6B-801C-D9385A710350}" srcOrd="0" destOrd="0" presId="urn:microsoft.com/office/officeart/2005/8/layout/hList7#2"/>
    <dgm:cxn modelId="{4C23A2C6-4E23-4527-845D-585CEB80958C}" type="presOf" srcId="{26A9C849-7490-4E24-B2EC-99AB61AD29F6}" destId="{DB4E6AA0-B0D5-4378-9E14-3B79EB328FA3}" srcOrd="0" destOrd="0" presId="urn:microsoft.com/office/officeart/2005/8/layout/hList7#2"/>
    <dgm:cxn modelId="{22518DAA-53CF-4CFB-B3E7-8F89FB70B1C0}" srcId="{DF5E1833-7410-42A9-BAE5-A3DDC0ED3D3D}" destId="{B859A0F3-3F6F-4961-8A08-AC1FC8F72DFE}" srcOrd="2" destOrd="0" parTransId="{E5EB8C4C-D412-4DE7-8DB3-2CBEAF1D23FE}" sibTransId="{7D475D30-A8E2-44DE-BA94-9AE4ED8CDC04}"/>
    <dgm:cxn modelId="{406575E4-C766-4C91-BC18-A2E93524CF5E}" type="presOf" srcId="{26A9C849-7490-4E24-B2EC-99AB61AD29F6}" destId="{0E259FB7-B38F-431A-BE20-47BFE17EB099}" srcOrd="1" destOrd="0" presId="urn:microsoft.com/office/officeart/2005/8/layout/hList7#2"/>
    <dgm:cxn modelId="{CA65D4C2-4368-42EC-AFAE-397DA15C5908}" type="presOf" srcId="{B859A0F3-3F6F-4961-8A08-AC1FC8F72DFE}" destId="{8E5E90C9-4B24-4134-A9A2-069C0622217E}" srcOrd="1" destOrd="0" presId="urn:microsoft.com/office/officeart/2005/8/layout/hList7#2"/>
    <dgm:cxn modelId="{D6839D0E-9953-453A-AF47-9482333D41E4}" type="presOf" srcId="{B859A0F3-3F6F-4961-8A08-AC1FC8F72DFE}" destId="{7E3F9032-646E-48D4-BC77-48CAA20C86FA}" srcOrd="0" destOrd="0" presId="urn:microsoft.com/office/officeart/2005/8/layout/hList7#2"/>
    <dgm:cxn modelId="{B2C8F880-D943-453B-AD62-FA67EDE897FA}" type="presOf" srcId="{904BB8D0-FC63-41DD-A0FB-27E34E3F342B}" destId="{9670D2DF-1C65-48B9-95D9-256D270D0714}" srcOrd="0" destOrd="0" presId="urn:microsoft.com/office/officeart/2005/8/layout/hList7#2"/>
    <dgm:cxn modelId="{11E719EC-A203-4332-B050-BA90B8253190}" type="presOf" srcId="{9E5B370D-05DE-4B5A-913D-408F00FE02D3}" destId="{EC79E640-52E3-432E-814F-547A42383E2D}" srcOrd="1" destOrd="0" presId="urn:microsoft.com/office/officeart/2005/8/layout/hList7#2"/>
    <dgm:cxn modelId="{B46FC6C1-652E-47D5-9782-BB54A7CDC897}" srcId="{DF5E1833-7410-42A9-BAE5-A3DDC0ED3D3D}" destId="{9E5B370D-05DE-4B5A-913D-408F00FE02D3}" srcOrd="1" destOrd="0" parTransId="{7B9396F1-57B3-43D6-B8E9-503B4F91E9E9}" sibTransId="{904BB8D0-FC63-41DD-A0FB-27E34E3F342B}"/>
    <dgm:cxn modelId="{0BE2EFA2-EE55-4FA6-85C3-6867D5D08855}" type="presParOf" srcId="{0030DE17-5DD3-4BB0-AA30-2F18CD28ED6F}" destId="{2FD32259-7568-4A79-BB92-E015FFE1A4A3}" srcOrd="0" destOrd="0" presId="urn:microsoft.com/office/officeart/2005/8/layout/hList7#2"/>
    <dgm:cxn modelId="{E26825C5-DD0F-4FEB-9807-E2E9C178FC83}" type="presParOf" srcId="{0030DE17-5DD3-4BB0-AA30-2F18CD28ED6F}" destId="{CB7E19D0-E355-42D9-89F4-9E6DD30D044E}" srcOrd="1" destOrd="0" presId="urn:microsoft.com/office/officeart/2005/8/layout/hList7#2"/>
    <dgm:cxn modelId="{CAE5579E-147B-4043-B193-751DDEB5F217}" type="presParOf" srcId="{CB7E19D0-E355-42D9-89F4-9E6DD30D044E}" destId="{FCB2582B-B14B-4457-9CC5-FA9A6804546F}" srcOrd="0" destOrd="0" presId="urn:microsoft.com/office/officeart/2005/8/layout/hList7#2"/>
    <dgm:cxn modelId="{385F72EF-6A82-4B49-A174-A04EE37A98A7}" type="presParOf" srcId="{FCB2582B-B14B-4457-9CC5-FA9A6804546F}" destId="{DB4E6AA0-B0D5-4378-9E14-3B79EB328FA3}" srcOrd="0" destOrd="0" presId="urn:microsoft.com/office/officeart/2005/8/layout/hList7#2"/>
    <dgm:cxn modelId="{18535D99-D60A-494E-B980-43FDDD2FEA29}" type="presParOf" srcId="{FCB2582B-B14B-4457-9CC5-FA9A6804546F}" destId="{0E259FB7-B38F-431A-BE20-47BFE17EB099}" srcOrd="1" destOrd="0" presId="urn:microsoft.com/office/officeart/2005/8/layout/hList7#2"/>
    <dgm:cxn modelId="{A47A2A81-5B5F-4262-8F05-A6DF9D58CD59}" type="presParOf" srcId="{FCB2582B-B14B-4457-9CC5-FA9A6804546F}" destId="{DA5FB0B2-4B5D-4F7B-97E7-B0D046D032B5}" srcOrd="2" destOrd="0" presId="urn:microsoft.com/office/officeart/2005/8/layout/hList7#2"/>
    <dgm:cxn modelId="{956BAED1-BE67-4B26-86C6-CEB5C6C386CD}" type="presParOf" srcId="{FCB2582B-B14B-4457-9CC5-FA9A6804546F}" destId="{A6ABF840-9D17-4087-B7F6-633992D692DD}" srcOrd="3" destOrd="0" presId="urn:microsoft.com/office/officeart/2005/8/layout/hList7#2"/>
    <dgm:cxn modelId="{E5CABC16-04D1-41BB-B166-0317FE81E726}" type="presParOf" srcId="{CB7E19D0-E355-42D9-89F4-9E6DD30D044E}" destId="{66E71CD9-E136-4D35-8146-C3E41471167B}" srcOrd="1" destOrd="0" presId="urn:microsoft.com/office/officeart/2005/8/layout/hList7#2"/>
    <dgm:cxn modelId="{E71C5C10-F9D6-4E28-BDF4-DE015069579B}" type="presParOf" srcId="{CB7E19D0-E355-42D9-89F4-9E6DD30D044E}" destId="{7F6017DC-38D0-4A3D-BC18-A698970FCB5B}" srcOrd="2" destOrd="0" presId="urn:microsoft.com/office/officeart/2005/8/layout/hList7#2"/>
    <dgm:cxn modelId="{CEBBD035-FB25-4F22-A4E8-9B13EFFF45FA}" type="presParOf" srcId="{7F6017DC-38D0-4A3D-BC18-A698970FCB5B}" destId="{807515DA-75C0-4D6B-801C-D9385A710350}" srcOrd="0" destOrd="0" presId="urn:microsoft.com/office/officeart/2005/8/layout/hList7#2"/>
    <dgm:cxn modelId="{E67EDFE2-2048-493E-90F3-405331DC06BD}" type="presParOf" srcId="{7F6017DC-38D0-4A3D-BC18-A698970FCB5B}" destId="{EC79E640-52E3-432E-814F-547A42383E2D}" srcOrd="1" destOrd="0" presId="urn:microsoft.com/office/officeart/2005/8/layout/hList7#2"/>
    <dgm:cxn modelId="{A36A6DE5-4F10-46B4-8F38-B8ACDA32EBB2}" type="presParOf" srcId="{7F6017DC-38D0-4A3D-BC18-A698970FCB5B}" destId="{1071D0D5-492A-4DD3-B4AF-7CFF3CFBCCF3}" srcOrd="2" destOrd="0" presId="urn:microsoft.com/office/officeart/2005/8/layout/hList7#2"/>
    <dgm:cxn modelId="{56DC1484-221A-44DD-AD8C-C2A18AE78053}" type="presParOf" srcId="{7F6017DC-38D0-4A3D-BC18-A698970FCB5B}" destId="{4D218AE6-E18B-435C-AADD-0376B7454278}" srcOrd="3" destOrd="0" presId="urn:microsoft.com/office/officeart/2005/8/layout/hList7#2"/>
    <dgm:cxn modelId="{BB44BBC4-9059-4528-BC81-9608E42299C4}" type="presParOf" srcId="{CB7E19D0-E355-42D9-89F4-9E6DD30D044E}" destId="{9670D2DF-1C65-48B9-95D9-256D270D0714}" srcOrd="3" destOrd="0" presId="urn:microsoft.com/office/officeart/2005/8/layout/hList7#2"/>
    <dgm:cxn modelId="{C44F33F1-AF9D-4C99-A616-79E5BA9DE619}" type="presParOf" srcId="{CB7E19D0-E355-42D9-89F4-9E6DD30D044E}" destId="{C4B0B731-2508-49C9-9439-4FA671B54357}" srcOrd="4" destOrd="0" presId="urn:microsoft.com/office/officeart/2005/8/layout/hList7#2"/>
    <dgm:cxn modelId="{9414B879-1B1B-4850-AF36-47A9BA9AD788}" type="presParOf" srcId="{C4B0B731-2508-49C9-9439-4FA671B54357}" destId="{7E3F9032-646E-48D4-BC77-48CAA20C86FA}" srcOrd="0" destOrd="0" presId="urn:microsoft.com/office/officeart/2005/8/layout/hList7#2"/>
    <dgm:cxn modelId="{75225F75-0CC6-4F39-AEAE-FB0EA8B45B99}" type="presParOf" srcId="{C4B0B731-2508-49C9-9439-4FA671B54357}" destId="{8E5E90C9-4B24-4134-A9A2-069C0622217E}" srcOrd="1" destOrd="0" presId="urn:microsoft.com/office/officeart/2005/8/layout/hList7#2"/>
    <dgm:cxn modelId="{CE0FF479-339D-4958-91F9-8F5AE2D9DED8}" type="presParOf" srcId="{C4B0B731-2508-49C9-9439-4FA671B54357}" destId="{09C6561E-2A6B-4DD3-A9F0-1187CBFA5F7A}" srcOrd="2" destOrd="0" presId="urn:microsoft.com/office/officeart/2005/8/layout/hList7#2"/>
    <dgm:cxn modelId="{BA120719-220F-4D0F-8EEC-487E8FF16027}" type="presParOf" srcId="{C4B0B731-2508-49C9-9439-4FA671B54357}" destId="{7F71542F-DF27-4E38-96D5-7AFC84BAC862}" srcOrd="3" destOrd="0" presId="urn:microsoft.com/office/officeart/2005/8/layout/hList7#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04D20EA-5CFA-4439-A5C7-97AC70BF0CD3}" type="doc">
      <dgm:prSet loTypeId="urn:microsoft.com/office/officeart/2005/8/layout/radial6" loCatId="relationship" qsTypeId="urn:microsoft.com/office/officeart/2005/8/quickstyle/simple1" qsCatId="simple" csTypeId="urn:microsoft.com/office/officeart/2005/8/colors/accent2_2" csCatId="accent2" phldr="1"/>
      <dgm:spPr/>
      <dgm:t>
        <a:bodyPr/>
        <a:lstStyle/>
        <a:p>
          <a:endParaRPr lang="es-MX"/>
        </a:p>
      </dgm:t>
    </dgm:pt>
    <dgm:pt modelId="{2C902B86-737F-4818-9469-F44C545BF540}">
      <dgm:prSet phldrT="[Texto]"/>
      <dgm:spPr>
        <a:solidFill>
          <a:srgbClr val="CD7371"/>
        </a:solidFill>
      </dgm:spPr>
      <dgm:t>
        <a:bodyPr/>
        <a:lstStyle/>
        <a:p>
          <a:r>
            <a:rPr lang="es-MX" dirty="0" smtClean="0"/>
            <a:t>Objetivos PND</a:t>
          </a:r>
          <a:endParaRPr lang="es-MX" dirty="0"/>
        </a:p>
      </dgm:t>
    </dgm:pt>
    <dgm:pt modelId="{D0488601-1328-4F46-B8BF-53700291BADD}" type="parTrans" cxnId="{C8306E98-1DAE-4195-B8FB-AC3AC70E696D}">
      <dgm:prSet/>
      <dgm:spPr/>
      <dgm:t>
        <a:bodyPr/>
        <a:lstStyle/>
        <a:p>
          <a:endParaRPr lang="es-MX"/>
        </a:p>
      </dgm:t>
    </dgm:pt>
    <dgm:pt modelId="{8B581168-344D-4A9C-86A1-286B794B0772}" type="sibTrans" cxnId="{C8306E98-1DAE-4195-B8FB-AC3AC70E696D}">
      <dgm:prSet/>
      <dgm:spPr/>
      <dgm:t>
        <a:bodyPr/>
        <a:lstStyle/>
        <a:p>
          <a:endParaRPr lang="es-MX"/>
        </a:p>
      </dgm:t>
    </dgm:pt>
    <dgm:pt modelId="{C207DA4F-290E-4C98-B677-DDFA0BF6CE75}">
      <dgm:prSet custT="1"/>
      <dgm:spPr/>
      <dgm:t>
        <a:bodyPr/>
        <a:lstStyle/>
        <a:p>
          <a:r>
            <a:rPr lang="es-MX" sz="1400" dirty="0" smtClean="0"/>
            <a:t>II. México Incluyente</a:t>
          </a:r>
        </a:p>
      </dgm:t>
    </dgm:pt>
    <dgm:pt modelId="{ED6CA2CD-AF6D-47AF-B279-1C5DD1924B87}" type="parTrans" cxnId="{3609B7C9-86BD-498D-9BB0-0ECC74F98BEF}">
      <dgm:prSet/>
      <dgm:spPr/>
      <dgm:t>
        <a:bodyPr/>
        <a:lstStyle/>
        <a:p>
          <a:endParaRPr lang="es-MX"/>
        </a:p>
      </dgm:t>
    </dgm:pt>
    <dgm:pt modelId="{B94DE990-6E88-413B-9415-864C3EFB1A32}" type="sibTrans" cxnId="{3609B7C9-86BD-498D-9BB0-0ECC74F98BEF}">
      <dgm:prSet/>
      <dgm:spPr/>
      <dgm:t>
        <a:bodyPr/>
        <a:lstStyle/>
        <a:p>
          <a:endParaRPr lang="es-MX"/>
        </a:p>
      </dgm:t>
    </dgm:pt>
    <dgm:pt modelId="{9AF1F85E-54D5-4E51-ACBD-CCC0C51315F5}">
      <dgm:prSet custT="1"/>
      <dgm:spPr/>
      <dgm:t>
        <a:bodyPr/>
        <a:lstStyle/>
        <a:p>
          <a:r>
            <a:rPr lang="es-MX" sz="1400" dirty="0" smtClean="0"/>
            <a:t>III. México con Educación de Calidad</a:t>
          </a:r>
        </a:p>
      </dgm:t>
    </dgm:pt>
    <dgm:pt modelId="{73655896-51E6-4169-A06F-0B7B7B7FC843}" type="parTrans" cxnId="{77B58021-0C7A-436B-9DFF-12E64933A72C}">
      <dgm:prSet/>
      <dgm:spPr/>
      <dgm:t>
        <a:bodyPr/>
        <a:lstStyle/>
        <a:p>
          <a:endParaRPr lang="es-MX"/>
        </a:p>
      </dgm:t>
    </dgm:pt>
    <dgm:pt modelId="{9B8CAEA4-92E5-410E-B90D-D78178B390FB}" type="sibTrans" cxnId="{77B58021-0C7A-436B-9DFF-12E64933A72C}">
      <dgm:prSet/>
      <dgm:spPr/>
      <dgm:t>
        <a:bodyPr/>
        <a:lstStyle/>
        <a:p>
          <a:endParaRPr lang="es-MX"/>
        </a:p>
      </dgm:t>
    </dgm:pt>
    <dgm:pt modelId="{2091CE35-31AE-4735-ABA4-1A3F89C97341}">
      <dgm:prSet custT="1"/>
      <dgm:spPr/>
      <dgm:t>
        <a:bodyPr/>
        <a:lstStyle/>
        <a:p>
          <a:r>
            <a:rPr lang="es-MX" sz="1400" dirty="0" smtClean="0"/>
            <a:t>IV. México Próspero</a:t>
          </a:r>
        </a:p>
      </dgm:t>
    </dgm:pt>
    <dgm:pt modelId="{8980D2AE-7096-442C-90DB-617543884F8B}" type="parTrans" cxnId="{F78CE5A0-893A-42F8-8AF8-B5194AE66F6B}">
      <dgm:prSet/>
      <dgm:spPr/>
      <dgm:t>
        <a:bodyPr/>
        <a:lstStyle/>
        <a:p>
          <a:endParaRPr lang="es-MX"/>
        </a:p>
      </dgm:t>
    </dgm:pt>
    <dgm:pt modelId="{9B94526F-9720-40A5-A852-7262BC70A934}" type="sibTrans" cxnId="{F78CE5A0-893A-42F8-8AF8-B5194AE66F6B}">
      <dgm:prSet/>
      <dgm:spPr/>
      <dgm:t>
        <a:bodyPr/>
        <a:lstStyle/>
        <a:p>
          <a:endParaRPr lang="es-MX"/>
        </a:p>
      </dgm:t>
    </dgm:pt>
    <dgm:pt modelId="{E35A003E-3D57-4582-8B1F-383DDE38EACA}">
      <dgm:prSet custT="1"/>
      <dgm:spPr/>
      <dgm:t>
        <a:bodyPr/>
        <a:lstStyle/>
        <a:p>
          <a:r>
            <a:rPr lang="es-MX" sz="1400" dirty="0" smtClean="0"/>
            <a:t>V. México con </a:t>
          </a:r>
          <a:r>
            <a:rPr lang="es-MX" sz="1400" dirty="0" err="1" smtClean="0"/>
            <a:t>Responsabili</a:t>
          </a:r>
          <a:r>
            <a:rPr lang="es-MX" sz="1400" dirty="0" smtClean="0"/>
            <a:t>-dad Global</a:t>
          </a:r>
        </a:p>
      </dgm:t>
    </dgm:pt>
    <dgm:pt modelId="{FB13E970-01F5-4660-813E-54F60D376C77}" type="parTrans" cxnId="{16F520A3-E8ED-4D70-A304-AF62DD62F55B}">
      <dgm:prSet/>
      <dgm:spPr/>
      <dgm:t>
        <a:bodyPr/>
        <a:lstStyle/>
        <a:p>
          <a:endParaRPr lang="es-MX"/>
        </a:p>
      </dgm:t>
    </dgm:pt>
    <dgm:pt modelId="{7BA7431C-696A-46D2-9AA4-1CC860D7FE7B}" type="sibTrans" cxnId="{16F520A3-E8ED-4D70-A304-AF62DD62F55B}">
      <dgm:prSet/>
      <dgm:spPr/>
      <dgm:t>
        <a:bodyPr/>
        <a:lstStyle/>
        <a:p>
          <a:endParaRPr lang="es-MX"/>
        </a:p>
      </dgm:t>
    </dgm:pt>
    <dgm:pt modelId="{7978481E-63B7-4EC7-A3C2-70295C834CF1}">
      <dgm:prSet phldrT="[Texto]" custT="1"/>
      <dgm:spPr/>
      <dgm:t>
        <a:bodyPr/>
        <a:lstStyle/>
        <a:p>
          <a:r>
            <a:rPr lang="es-MX" sz="1400" dirty="0" smtClean="0"/>
            <a:t>I. México en Paz</a:t>
          </a:r>
          <a:endParaRPr lang="es-MX" sz="1400" dirty="0"/>
        </a:p>
      </dgm:t>
    </dgm:pt>
    <dgm:pt modelId="{BAA6A897-513F-4578-BFD6-1321F857445C}" type="parTrans" cxnId="{C4E628B8-61C0-4C87-9211-8A71B7F43138}">
      <dgm:prSet/>
      <dgm:spPr/>
      <dgm:t>
        <a:bodyPr/>
        <a:lstStyle/>
        <a:p>
          <a:endParaRPr lang="es-MX"/>
        </a:p>
      </dgm:t>
    </dgm:pt>
    <dgm:pt modelId="{20FA5FEC-C72B-48F6-8DBA-88AF8EFB0D80}" type="sibTrans" cxnId="{C4E628B8-61C0-4C87-9211-8A71B7F43138}">
      <dgm:prSet/>
      <dgm:spPr/>
      <dgm:t>
        <a:bodyPr/>
        <a:lstStyle/>
        <a:p>
          <a:endParaRPr lang="es-MX"/>
        </a:p>
      </dgm:t>
    </dgm:pt>
    <dgm:pt modelId="{77D472FA-2B5F-477A-9094-87B89BF93742}" type="pres">
      <dgm:prSet presAssocID="{E04D20EA-5CFA-4439-A5C7-97AC70BF0CD3}" presName="Name0" presStyleCnt="0">
        <dgm:presLayoutVars>
          <dgm:chMax val="1"/>
          <dgm:dir/>
          <dgm:animLvl val="ctr"/>
          <dgm:resizeHandles val="exact"/>
        </dgm:presLayoutVars>
      </dgm:prSet>
      <dgm:spPr/>
      <dgm:t>
        <a:bodyPr/>
        <a:lstStyle/>
        <a:p>
          <a:endParaRPr lang="es-MX"/>
        </a:p>
      </dgm:t>
    </dgm:pt>
    <dgm:pt modelId="{E6CE14BE-4CBC-4544-86B4-40F9C2864B99}" type="pres">
      <dgm:prSet presAssocID="{2C902B86-737F-4818-9469-F44C545BF540}" presName="centerShape" presStyleLbl="node0" presStyleIdx="0" presStyleCnt="1"/>
      <dgm:spPr/>
      <dgm:t>
        <a:bodyPr/>
        <a:lstStyle/>
        <a:p>
          <a:endParaRPr lang="es-MX"/>
        </a:p>
      </dgm:t>
    </dgm:pt>
    <dgm:pt modelId="{98D8C6B7-1453-401D-A22D-EB6BF8EF3AB0}" type="pres">
      <dgm:prSet presAssocID="{7978481E-63B7-4EC7-A3C2-70295C834CF1}" presName="node" presStyleLbl="node1" presStyleIdx="0" presStyleCnt="5" custScaleX="121972" custScaleY="122301">
        <dgm:presLayoutVars>
          <dgm:bulletEnabled val="1"/>
        </dgm:presLayoutVars>
      </dgm:prSet>
      <dgm:spPr/>
      <dgm:t>
        <a:bodyPr/>
        <a:lstStyle/>
        <a:p>
          <a:endParaRPr lang="es-MX"/>
        </a:p>
      </dgm:t>
    </dgm:pt>
    <dgm:pt modelId="{3966CAB4-6C54-488F-98EE-CA5ADD5A8F8C}" type="pres">
      <dgm:prSet presAssocID="{7978481E-63B7-4EC7-A3C2-70295C834CF1}" presName="dummy" presStyleCnt="0"/>
      <dgm:spPr/>
    </dgm:pt>
    <dgm:pt modelId="{1B22060D-6715-4823-901B-9D203E6AD3E6}" type="pres">
      <dgm:prSet presAssocID="{20FA5FEC-C72B-48F6-8DBA-88AF8EFB0D80}" presName="sibTrans" presStyleLbl="sibTrans2D1" presStyleIdx="0" presStyleCnt="5"/>
      <dgm:spPr/>
      <dgm:t>
        <a:bodyPr/>
        <a:lstStyle/>
        <a:p>
          <a:endParaRPr lang="es-MX"/>
        </a:p>
      </dgm:t>
    </dgm:pt>
    <dgm:pt modelId="{EFCB31AF-311C-49AA-A4BC-555F0CDCFA55}" type="pres">
      <dgm:prSet presAssocID="{C207DA4F-290E-4C98-B677-DDFA0BF6CE75}" presName="node" presStyleLbl="node1" presStyleIdx="1" presStyleCnt="5" custScaleX="121972" custScaleY="122301">
        <dgm:presLayoutVars>
          <dgm:bulletEnabled val="1"/>
        </dgm:presLayoutVars>
      </dgm:prSet>
      <dgm:spPr/>
      <dgm:t>
        <a:bodyPr/>
        <a:lstStyle/>
        <a:p>
          <a:endParaRPr lang="es-MX"/>
        </a:p>
      </dgm:t>
    </dgm:pt>
    <dgm:pt modelId="{FC7BFDC6-9A4F-4314-A5A6-D57F483B6D31}" type="pres">
      <dgm:prSet presAssocID="{C207DA4F-290E-4C98-B677-DDFA0BF6CE75}" presName="dummy" presStyleCnt="0"/>
      <dgm:spPr/>
    </dgm:pt>
    <dgm:pt modelId="{FFB20473-B8F3-41BF-8772-847E16477938}" type="pres">
      <dgm:prSet presAssocID="{B94DE990-6E88-413B-9415-864C3EFB1A32}" presName="sibTrans" presStyleLbl="sibTrans2D1" presStyleIdx="1" presStyleCnt="5"/>
      <dgm:spPr/>
      <dgm:t>
        <a:bodyPr/>
        <a:lstStyle/>
        <a:p>
          <a:endParaRPr lang="es-MX"/>
        </a:p>
      </dgm:t>
    </dgm:pt>
    <dgm:pt modelId="{975F74B1-822F-413A-A3A2-F5805E7220BA}" type="pres">
      <dgm:prSet presAssocID="{9AF1F85E-54D5-4E51-ACBD-CCC0C51315F5}" presName="node" presStyleLbl="node1" presStyleIdx="2" presStyleCnt="5" custScaleX="121972" custScaleY="122301">
        <dgm:presLayoutVars>
          <dgm:bulletEnabled val="1"/>
        </dgm:presLayoutVars>
      </dgm:prSet>
      <dgm:spPr/>
      <dgm:t>
        <a:bodyPr/>
        <a:lstStyle/>
        <a:p>
          <a:endParaRPr lang="es-MX"/>
        </a:p>
      </dgm:t>
    </dgm:pt>
    <dgm:pt modelId="{DD8BBCCA-156B-4D03-A4EC-EDF4DDD46BC0}" type="pres">
      <dgm:prSet presAssocID="{9AF1F85E-54D5-4E51-ACBD-CCC0C51315F5}" presName="dummy" presStyleCnt="0"/>
      <dgm:spPr/>
    </dgm:pt>
    <dgm:pt modelId="{08F43186-89E4-44D3-AF86-41906E857F5C}" type="pres">
      <dgm:prSet presAssocID="{9B8CAEA4-92E5-410E-B90D-D78178B390FB}" presName="sibTrans" presStyleLbl="sibTrans2D1" presStyleIdx="2" presStyleCnt="5"/>
      <dgm:spPr/>
      <dgm:t>
        <a:bodyPr/>
        <a:lstStyle/>
        <a:p>
          <a:endParaRPr lang="es-MX"/>
        </a:p>
      </dgm:t>
    </dgm:pt>
    <dgm:pt modelId="{B6DB128D-9FBB-41C7-8E7E-8AEE9BD250CE}" type="pres">
      <dgm:prSet presAssocID="{2091CE35-31AE-4735-ABA4-1A3F89C97341}" presName="node" presStyleLbl="node1" presStyleIdx="3" presStyleCnt="5" custScaleX="121972" custScaleY="122301">
        <dgm:presLayoutVars>
          <dgm:bulletEnabled val="1"/>
        </dgm:presLayoutVars>
      </dgm:prSet>
      <dgm:spPr/>
      <dgm:t>
        <a:bodyPr/>
        <a:lstStyle/>
        <a:p>
          <a:endParaRPr lang="es-MX"/>
        </a:p>
      </dgm:t>
    </dgm:pt>
    <dgm:pt modelId="{9D2221A4-4908-4362-A0A6-5AAF891B0749}" type="pres">
      <dgm:prSet presAssocID="{2091CE35-31AE-4735-ABA4-1A3F89C97341}" presName="dummy" presStyleCnt="0"/>
      <dgm:spPr/>
    </dgm:pt>
    <dgm:pt modelId="{94977167-8E5C-44A4-9198-783ABC8CE123}" type="pres">
      <dgm:prSet presAssocID="{9B94526F-9720-40A5-A852-7262BC70A934}" presName="sibTrans" presStyleLbl="sibTrans2D1" presStyleIdx="3" presStyleCnt="5"/>
      <dgm:spPr/>
      <dgm:t>
        <a:bodyPr/>
        <a:lstStyle/>
        <a:p>
          <a:endParaRPr lang="es-MX"/>
        </a:p>
      </dgm:t>
    </dgm:pt>
    <dgm:pt modelId="{B46B62DD-2F08-4B7A-A126-8CC5C08C1994}" type="pres">
      <dgm:prSet presAssocID="{E35A003E-3D57-4582-8B1F-383DDE38EACA}" presName="node" presStyleLbl="node1" presStyleIdx="4" presStyleCnt="5" custScaleX="121972" custScaleY="122301">
        <dgm:presLayoutVars>
          <dgm:bulletEnabled val="1"/>
        </dgm:presLayoutVars>
      </dgm:prSet>
      <dgm:spPr/>
      <dgm:t>
        <a:bodyPr/>
        <a:lstStyle/>
        <a:p>
          <a:endParaRPr lang="es-MX"/>
        </a:p>
      </dgm:t>
    </dgm:pt>
    <dgm:pt modelId="{AECDC89B-BA8A-4CFA-B478-444CD0B023BE}" type="pres">
      <dgm:prSet presAssocID="{E35A003E-3D57-4582-8B1F-383DDE38EACA}" presName="dummy" presStyleCnt="0"/>
      <dgm:spPr/>
    </dgm:pt>
    <dgm:pt modelId="{A4B29D56-78E7-42DA-B418-AF2C9B44AACC}" type="pres">
      <dgm:prSet presAssocID="{7BA7431C-696A-46D2-9AA4-1CC860D7FE7B}" presName="sibTrans" presStyleLbl="sibTrans2D1" presStyleIdx="4" presStyleCnt="5"/>
      <dgm:spPr/>
      <dgm:t>
        <a:bodyPr/>
        <a:lstStyle/>
        <a:p>
          <a:endParaRPr lang="es-MX"/>
        </a:p>
      </dgm:t>
    </dgm:pt>
  </dgm:ptLst>
  <dgm:cxnLst>
    <dgm:cxn modelId="{DA41AE51-62CB-4FE3-83E4-B37BB6524A10}" type="presOf" srcId="{2C902B86-737F-4818-9469-F44C545BF540}" destId="{E6CE14BE-4CBC-4544-86B4-40F9C2864B99}" srcOrd="0" destOrd="0" presId="urn:microsoft.com/office/officeart/2005/8/layout/radial6"/>
    <dgm:cxn modelId="{463A6ADF-C4F4-4E62-A667-53CF48A341E1}" type="presOf" srcId="{20FA5FEC-C72B-48F6-8DBA-88AF8EFB0D80}" destId="{1B22060D-6715-4823-901B-9D203E6AD3E6}" srcOrd="0" destOrd="0" presId="urn:microsoft.com/office/officeart/2005/8/layout/radial6"/>
    <dgm:cxn modelId="{EAE6FC88-C905-4111-A73F-DEEBF27BFE5E}" type="presOf" srcId="{E35A003E-3D57-4582-8B1F-383DDE38EACA}" destId="{B46B62DD-2F08-4B7A-A126-8CC5C08C1994}" srcOrd="0" destOrd="0" presId="urn:microsoft.com/office/officeart/2005/8/layout/radial6"/>
    <dgm:cxn modelId="{63B3835B-2000-4AEB-9B8D-6FBC091A3089}" type="presOf" srcId="{9B94526F-9720-40A5-A852-7262BC70A934}" destId="{94977167-8E5C-44A4-9198-783ABC8CE123}" srcOrd="0" destOrd="0" presId="urn:microsoft.com/office/officeart/2005/8/layout/radial6"/>
    <dgm:cxn modelId="{C52679DD-80AC-464D-A6C4-F916A5F00E52}" type="presOf" srcId="{7978481E-63B7-4EC7-A3C2-70295C834CF1}" destId="{98D8C6B7-1453-401D-A22D-EB6BF8EF3AB0}" srcOrd="0" destOrd="0" presId="urn:microsoft.com/office/officeart/2005/8/layout/radial6"/>
    <dgm:cxn modelId="{3609B7C9-86BD-498D-9BB0-0ECC74F98BEF}" srcId="{2C902B86-737F-4818-9469-F44C545BF540}" destId="{C207DA4F-290E-4C98-B677-DDFA0BF6CE75}" srcOrd="1" destOrd="0" parTransId="{ED6CA2CD-AF6D-47AF-B279-1C5DD1924B87}" sibTransId="{B94DE990-6E88-413B-9415-864C3EFB1A32}"/>
    <dgm:cxn modelId="{F78CE5A0-893A-42F8-8AF8-B5194AE66F6B}" srcId="{2C902B86-737F-4818-9469-F44C545BF540}" destId="{2091CE35-31AE-4735-ABA4-1A3F89C97341}" srcOrd="3" destOrd="0" parTransId="{8980D2AE-7096-442C-90DB-617543884F8B}" sibTransId="{9B94526F-9720-40A5-A852-7262BC70A934}"/>
    <dgm:cxn modelId="{036E0F66-0A48-4228-A202-26168E46329E}" type="presOf" srcId="{2091CE35-31AE-4735-ABA4-1A3F89C97341}" destId="{B6DB128D-9FBB-41C7-8E7E-8AEE9BD250CE}" srcOrd="0" destOrd="0" presId="urn:microsoft.com/office/officeart/2005/8/layout/radial6"/>
    <dgm:cxn modelId="{C8306E98-1DAE-4195-B8FB-AC3AC70E696D}" srcId="{E04D20EA-5CFA-4439-A5C7-97AC70BF0CD3}" destId="{2C902B86-737F-4818-9469-F44C545BF540}" srcOrd="0" destOrd="0" parTransId="{D0488601-1328-4F46-B8BF-53700291BADD}" sibTransId="{8B581168-344D-4A9C-86A1-286B794B0772}"/>
    <dgm:cxn modelId="{C4E628B8-61C0-4C87-9211-8A71B7F43138}" srcId="{2C902B86-737F-4818-9469-F44C545BF540}" destId="{7978481E-63B7-4EC7-A3C2-70295C834CF1}" srcOrd="0" destOrd="0" parTransId="{BAA6A897-513F-4578-BFD6-1321F857445C}" sibTransId="{20FA5FEC-C72B-48F6-8DBA-88AF8EFB0D80}"/>
    <dgm:cxn modelId="{3B628A7E-4DB8-451A-90E3-D41EBF2D22E7}" type="presOf" srcId="{B94DE990-6E88-413B-9415-864C3EFB1A32}" destId="{FFB20473-B8F3-41BF-8772-847E16477938}" srcOrd="0" destOrd="0" presId="urn:microsoft.com/office/officeart/2005/8/layout/radial6"/>
    <dgm:cxn modelId="{902B6154-5084-4799-96C8-E9D557820DC8}" type="presOf" srcId="{9AF1F85E-54D5-4E51-ACBD-CCC0C51315F5}" destId="{975F74B1-822F-413A-A3A2-F5805E7220BA}" srcOrd="0" destOrd="0" presId="urn:microsoft.com/office/officeart/2005/8/layout/radial6"/>
    <dgm:cxn modelId="{48590564-E1FB-498A-8120-D7519CFEE3FA}" type="presOf" srcId="{9B8CAEA4-92E5-410E-B90D-D78178B390FB}" destId="{08F43186-89E4-44D3-AF86-41906E857F5C}" srcOrd="0" destOrd="0" presId="urn:microsoft.com/office/officeart/2005/8/layout/radial6"/>
    <dgm:cxn modelId="{542AFA6E-078F-49FB-B1C0-12DA7E8A4058}" type="presOf" srcId="{C207DA4F-290E-4C98-B677-DDFA0BF6CE75}" destId="{EFCB31AF-311C-49AA-A4BC-555F0CDCFA55}" srcOrd="0" destOrd="0" presId="urn:microsoft.com/office/officeart/2005/8/layout/radial6"/>
    <dgm:cxn modelId="{16F520A3-E8ED-4D70-A304-AF62DD62F55B}" srcId="{2C902B86-737F-4818-9469-F44C545BF540}" destId="{E35A003E-3D57-4582-8B1F-383DDE38EACA}" srcOrd="4" destOrd="0" parTransId="{FB13E970-01F5-4660-813E-54F60D376C77}" sibTransId="{7BA7431C-696A-46D2-9AA4-1CC860D7FE7B}"/>
    <dgm:cxn modelId="{60FA0499-B47C-4A22-96BE-7F0D5B22D984}" type="presOf" srcId="{7BA7431C-696A-46D2-9AA4-1CC860D7FE7B}" destId="{A4B29D56-78E7-42DA-B418-AF2C9B44AACC}" srcOrd="0" destOrd="0" presId="urn:microsoft.com/office/officeart/2005/8/layout/radial6"/>
    <dgm:cxn modelId="{77B58021-0C7A-436B-9DFF-12E64933A72C}" srcId="{2C902B86-737F-4818-9469-F44C545BF540}" destId="{9AF1F85E-54D5-4E51-ACBD-CCC0C51315F5}" srcOrd="2" destOrd="0" parTransId="{73655896-51E6-4169-A06F-0B7B7B7FC843}" sibTransId="{9B8CAEA4-92E5-410E-B90D-D78178B390FB}"/>
    <dgm:cxn modelId="{73B70300-2DA8-4ABA-8CF4-64D4FD7A8A91}" type="presOf" srcId="{E04D20EA-5CFA-4439-A5C7-97AC70BF0CD3}" destId="{77D472FA-2B5F-477A-9094-87B89BF93742}" srcOrd="0" destOrd="0" presId="urn:microsoft.com/office/officeart/2005/8/layout/radial6"/>
    <dgm:cxn modelId="{AABA2411-BD85-43A6-A910-43AC92978035}" type="presParOf" srcId="{77D472FA-2B5F-477A-9094-87B89BF93742}" destId="{E6CE14BE-4CBC-4544-86B4-40F9C2864B99}" srcOrd="0" destOrd="0" presId="urn:microsoft.com/office/officeart/2005/8/layout/radial6"/>
    <dgm:cxn modelId="{A863C63F-B230-46E6-AB9B-E95A95C31C00}" type="presParOf" srcId="{77D472FA-2B5F-477A-9094-87B89BF93742}" destId="{98D8C6B7-1453-401D-A22D-EB6BF8EF3AB0}" srcOrd="1" destOrd="0" presId="urn:microsoft.com/office/officeart/2005/8/layout/radial6"/>
    <dgm:cxn modelId="{0AF4985B-64AD-49CC-87E7-2FB446C70740}" type="presParOf" srcId="{77D472FA-2B5F-477A-9094-87B89BF93742}" destId="{3966CAB4-6C54-488F-98EE-CA5ADD5A8F8C}" srcOrd="2" destOrd="0" presId="urn:microsoft.com/office/officeart/2005/8/layout/radial6"/>
    <dgm:cxn modelId="{CDB46490-3272-45A6-83FD-D1BCC37C6087}" type="presParOf" srcId="{77D472FA-2B5F-477A-9094-87B89BF93742}" destId="{1B22060D-6715-4823-901B-9D203E6AD3E6}" srcOrd="3" destOrd="0" presId="urn:microsoft.com/office/officeart/2005/8/layout/radial6"/>
    <dgm:cxn modelId="{CD793870-CD9D-408A-A6BD-6071816FF398}" type="presParOf" srcId="{77D472FA-2B5F-477A-9094-87B89BF93742}" destId="{EFCB31AF-311C-49AA-A4BC-555F0CDCFA55}" srcOrd="4" destOrd="0" presId="urn:microsoft.com/office/officeart/2005/8/layout/radial6"/>
    <dgm:cxn modelId="{53D5DD64-3A5B-4E90-BE4D-1920235DB737}" type="presParOf" srcId="{77D472FA-2B5F-477A-9094-87B89BF93742}" destId="{FC7BFDC6-9A4F-4314-A5A6-D57F483B6D31}" srcOrd="5" destOrd="0" presId="urn:microsoft.com/office/officeart/2005/8/layout/radial6"/>
    <dgm:cxn modelId="{9325F8ED-FAB1-4AAF-B2BD-8549C20C4DBE}" type="presParOf" srcId="{77D472FA-2B5F-477A-9094-87B89BF93742}" destId="{FFB20473-B8F3-41BF-8772-847E16477938}" srcOrd="6" destOrd="0" presId="urn:microsoft.com/office/officeart/2005/8/layout/radial6"/>
    <dgm:cxn modelId="{6B70FB5B-F24D-4F07-BF21-B538FCB224C1}" type="presParOf" srcId="{77D472FA-2B5F-477A-9094-87B89BF93742}" destId="{975F74B1-822F-413A-A3A2-F5805E7220BA}" srcOrd="7" destOrd="0" presId="urn:microsoft.com/office/officeart/2005/8/layout/radial6"/>
    <dgm:cxn modelId="{22D4973D-F0E2-456C-B171-7BAC67B20FBF}" type="presParOf" srcId="{77D472FA-2B5F-477A-9094-87B89BF93742}" destId="{DD8BBCCA-156B-4D03-A4EC-EDF4DDD46BC0}" srcOrd="8" destOrd="0" presId="urn:microsoft.com/office/officeart/2005/8/layout/radial6"/>
    <dgm:cxn modelId="{B0034AC1-8209-4F43-AFBC-C793DE7E8B09}" type="presParOf" srcId="{77D472FA-2B5F-477A-9094-87B89BF93742}" destId="{08F43186-89E4-44D3-AF86-41906E857F5C}" srcOrd="9" destOrd="0" presId="urn:microsoft.com/office/officeart/2005/8/layout/radial6"/>
    <dgm:cxn modelId="{C217A631-3E83-4580-AA06-4CE2EB259D15}" type="presParOf" srcId="{77D472FA-2B5F-477A-9094-87B89BF93742}" destId="{B6DB128D-9FBB-41C7-8E7E-8AEE9BD250CE}" srcOrd="10" destOrd="0" presId="urn:microsoft.com/office/officeart/2005/8/layout/radial6"/>
    <dgm:cxn modelId="{9C5FEAAE-A387-4568-A9C5-16430F4D08BA}" type="presParOf" srcId="{77D472FA-2B5F-477A-9094-87B89BF93742}" destId="{9D2221A4-4908-4362-A0A6-5AAF891B0749}" srcOrd="11" destOrd="0" presId="urn:microsoft.com/office/officeart/2005/8/layout/radial6"/>
    <dgm:cxn modelId="{D3FEF8F9-2E23-4275-8926-552E64BC6D45}" type="presParOf" srcId="{77D472FA-2B5F-477A-9094-87B89BF93742}" destId="{94977167-8E5C-44A4-9198-783ABC8CE123}" srcOrd="12" destOrd="0" presId="urn:microsoft.com/office/officeart/2005/8/layout/radial6"/>
    <dgm:cxn modelId="{A74A304B-F9C7-4BD8-83BD-01F78C0A0A52}" type="presParOf" srcId="{77D472FA-2B5F-477A-9094-87B89BF93742}" destId="{B46B62DD-2F08-4B7A-A126-8CC5C08C1994}" srcOrd="13" destOrd="0" presId="urn:microsoft.com/office/officeart/2005/8/layout/radial6"/>
    <dgm:cxn modelId="{79C06A10-4126-4FE6-AA6B-5F2D31606554}" type="presParOf" srcId="{77D472FA-2B5F-477A-9094-87B89BF93742}" destId="{AECDC89B-BA8A-4CFA-B478-444CD0B023BE}" srcOrd="14" destOrd="0" presId="urn:microsoft.com/office/officeart/2005/8/layout/radial6"/>
    <dgm:cxn modelId="{5B553008-9259-4A41-BF88-42C62DEA27C3}" type="presParOf" srcId="{77D472FA-2B5F-477A-9094-87B89BF93742}" destId="{A4B29D56-78E7-42DA-B418-AF2C9B44AACC}" srcOrd="15" destOrd="0" presId="urn:microsoft.com/office/officeart/2005/8/layout/radial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A80C289-848B-46FF-8732-8B78D87DC1CC}" type="doc">
      <dgm:prSet loTypeId="urn:microsoft.com/office/officeart/2008/layout/VerticalCurvedList" loCatId="list" qsTypeId="urn:microsoft.com/office/officeart/2005/8/quickstyle/simple3" qsCatId="simple" csTypeId="urn:microsoft.com/office/officeart/2005/8/colors/accent2_2" csCatId="accent2" phldr="1"/>
      <dgm:spPr/>
      <dgm:t>
        <a:bodyPr/>
        <a:lstStyle/>
        <a:p>
          <a:endParaRPr lang="es-MX"/>
        </a:p>
      </dgm:t>
    </dgm:pt>
    <dgm:pt modelId="{E6F47CB8-7344-497F-9A42-02422729DE17}">
      <dgm:prSet phldrT="[Texto]"/>
      <dgm:spPr/>
      <dgm:t>
        <a:bodyPr/>
        <a:lstStyle/>
        <a:p>
          <a:r>
            <a:rPr lang="es-MX" b="1" dirty="0" smtClean="0"/>
            <a:t>Sistema Espacial de Alerta Temprana </a:t>
          </a:r>
          <a:r>
            <a:rPr lang="es-MX" dirty="0" smtClean="0"/>
            <a:t>para la prevención, mitigación y respuesta a emergencias y desastres naturales. </a:t>
          </a:r>
          <a:endParaRPr lang="es-MX" dirty="0"/>
        </a:p>
      </dgm:t>
    </dgm:pt>
    <dgm:pt modelId="{FC591B2D-2439-4299-B3CD-7246EE66F38A}" type="parTrans" cxnId="{3065DDE4-0F9A-4C46-81A0-24748F75EDA5}">
      <dgm:prSet/>
      <dgm:spPr/>
      <dgm:t>
        <a:bodyPr/>
        <a:lstStyle/>
        <a:p>
          <a:endParaRPr lang="es-MX"/>
        </a:p>
      </dgm:t>
    </dgm:pt>
    <dgm:pt modelId="{72208280-5293-4680-86A8-C2287F56FC9A}" type="sibTrans" cxnId="{3065DDE4-0F9A-4C46-81A0-24748F75EDA5}">
      <dgm:prSet/>
      <dgm:spPr/>
      <dgm:t>
        <a:bodyPr/>
        <a:lstStyle/>
        <a:p>
          <a:endParaRPr lang="es-MX"/>
        </a:p>
      </dgm:t>
    </dgm:pt>
    <dgm:pt modelId="{06548087-CF9F-47B4-BF3E-E7C2A7C5B411}">
      <dgm:prSet/>
      <dgm:spPr/>
      <dgm:t>
        <a:bodyPr/>
        <a:lstStyle/>
        <a:p>
          <a:r>
            <a:rPr lang="es-MX" b="1" dirty="0" smtClean="0"/>
            <a:t>Infraestructura espacial de banda ancha</a:t>
          </a:r>
          <a:r>
            <a:rPr lang="es-MX" dirty="0" smtClean="0"/>
            <a:t>, nuevas bandas y tecnologías satelitales,  con capacidades nacionales para nuevas generaciones satelitales. </a:t>
          </a:r>
        </a:p>
      </dgm:t>
    </dgm:pt>
    <dgm:pt modelId="{C0B3F0AE-12FA-431E-A84E-2C0B4B2FB529}" type="parTrans" cxnId="{1D405D2D-94AE-4BD0-9EC9-0346897BA4D8}">
      <dgm:prSet/>
      <dgm:spPr/>
      <dgm:t>
        <a:bodyPr/>
        <a:lstStyle/>
        <a:p>
          <a:endParaRPr lang="es-MX"/>
        </a:p>
      </dgm:t>
    </dgm:pt>
    <dgm:pt modelId="{88C6802D-A56C-4484-AB18-8A2927CFB7CC}" type="sibTrans" cxnId="{1D405D2D-94AE-4BD0-9EC9-0346897BA4D8}">
      <dgm:prSet/>
      <dgm:spPr/>
      <dgm:t>
        <a:bodyPr/>
        <a:lstStyle/>
        <a:p>
          <a:endParaRPr lang="es-MX"/>
        </a:p>
      </dgm:t>
    </dgm:pt>
    <dgm:pt modelId="{BCF3E589-F53C-44CA-9C5B-26386BBA4D7B}">
      <dgm:prSet/>
      <dgm:spPr/>
      <dgm:t>
        <a:bodyPr/>
        <a:lstStyle/>
        <a:p>
          <a:r>
            <a:rPr lang="es-MX" dirty="0" smtClean="0"/>
            <a:t>Modernización del transporte terrestre, aéreo y marítimo, a través de </a:t>
          </a:r>
          <a:r>
            <a:rPr lang="es-MX" b="1" dirty="0" smtClean="0"/>
            <a:t>un sistema espacial basado en tecnología satelital de navegación global. </a:t>
          </a:r>
          <a:endParaRPr lang="es-MX" b="1" dirty="0"/>
        </a:p>
      </dgm:t>
    </dgm:pt>
    <dgm:pt modelId="{2FAB8B3E-4287-48F8-BE07-CD80D3F2D6BB}" type="parTrans" cxnId="{534F700F-1E43-4CA0-8284-5282F522ADEA}">
      <dgm:prSet/>
      <dgm:spPr/>
      <dgm:t>
        <a:bodyPr/>
        <a:lstStyle/>
        <a:p>
          <a:endParaRPr lang="es-MX"/>
        </a:p>
      </dgm:t>
    </dgm:pt>
    <dgm:pt modelId="{EDAAD3A2-72E4-422D-9E25-7FFEBA7BA673}" type="sibTrans" cxnId="{534F700F-1E43-4CA0-8284-5282F522ADEA}">
      <dgm:prSet/>
      <dgm:spPr/>
      <dgm:t>
        <a:bodyPr/>
        <a:lstStyle/>
        <a:p>
          <a:endParaRPr lang="es-MX"/>
        </a:p>
      </dgm:t>
    </dgm:pt>
    <dgm:pt modelId="{FF51D124-6FE5-4180-ABC1-82E59553145E}" type="pres">
      <dgm:prSet presAssocID="{AA80C289-848B-46FF-8732-8B78D87DC1CC}" presName="Name0" presStyleCnt="0">
        <dgm:presLayoutVars>
          <dgm:chMax val="7"/>
          <dgm:chPref val="7"/>
          <dgm:dir/>
        </dgm:presLayoutVars>
      </dgm:prSet>
      <dgm:spPr/>
      <dgm:t>
        <a:bodyPr/>
        <a:lstStyle/>
        <a:p>
          <a:endParaRPr lang="es-MX"/>
        </a:p>
      </dgm:t>
    </dgm:pt>
    <dgm:pt modelId="{81B3DCB7-AA6F-4405-B519-93766899E387}" type="pres">
      <dgm:prSet presAssocID="{AA80C289-848B-46FF-8732-8B78D87DC1CC}" presName="Name1" presStyleCnt="0"/>
      <dgm:spPr/>
    </dgm:pt>
    <dgm:pt modelId="{5687A460-9905-4EFC-A296-3202FA2CE340}" type="pres">
      <dgm:prSet presAssocID="{AA80C289-848B-46FF-8732-8B78D87DC1CC}" presName="cycle" presStyleCnt="0"/>
      <dgm:spPr/>
    </dgm:pt>
    <dgm:pt modelId="{DB3CAE31-36B2-4C61-A64B-AD85FD8F8D92}" type="pres">
      <dgm:prSet presAssocID="{AA80C289-848B-46FF-8732-8B78D87DC1CC}" presName="srcNode" presStyleLbl="node1" presStyleIdx="0" presStyleCnt="3"/>
      <dgm:spPr/>
    </dgm:pt>
    <dgm:pt modelId="{32FFCDCF-6757-4119-A5B7-5ADDE8D7FED7}" type="pres">
      <dgm:prSet presAssocID="{AA80C289-848B-46FF-8732-8B78D87DC1CC}" presName="conn" presStyleLbl="parChTrans1D2" presStyleIdx="0" presStyleCnt="1"/>
      <dgm:spPr/>
      <dgm:t>
        <a:bodyPr/>
        <a:lstStyle/>
        <a:p>
          <a:endParaRPr lang="es-MX"/>
        </a:p>
      </dgm:t>
    </dgm:pt>
    <dgm:pt modelId="{5F776AB5-8851-443B-BAFC-78B27479DEA6}" type="pres">
      <dgm:prSet presAssocID="{AA80C289-848B-46FF-8732-8B78D87DC1CC}" presName="extraNode" presStyleLbl="node1" presStyleIdx="0" presStyleCnt="3"/>
      <dgm:spPr/>
    </dgm:pt>
    <dgm:pt modelId="{37E17E7F-E6D7-44C2-B3A3-CEC2EBEF91B7}" type="pres">
      <dgm:prSet presAssocID="{AA80C289-848B-46FF-8732-8B78D87DC1CC}" presName="dstNode" presStyleLbl="node1" presStyleIdx="0" presStyleCnt="3"/>
      <dgm:spPr/>
    </dgm:pt>
    <dgm:pt modelId="{A12EF30F-CD31-4146-9274-B683970CA67F}" type="pres">
      <dgm:prSet presAssocID="{E6F47CB8-7344-497F-9A42-02422729DE17}" presName="text_1" presStyleLbl="node1" presStyleIdx="0" presStyleCnt="3">
        <dgm:presLayoutVars>
          <dgm:bulletEnabled val="1"/>
        </dgm:presLayoutVars>
      </dgm:prSet>
      <dgm:spPr/>
      <dgm:t>
        <a:bodyPr/>
        <a:lstStyle/>
        <a:p>
          <a:endParaRPr lang="es-MX"/>
        </a:p>
      </dgm:t>
    </dgm:pt>
    <dgm:pt modelId="{044B1040-F55B-457F-913D-C7058EDCCAF4}" type="pres">
      <dgm:prSet presAssocID="{E6F47CB8-7344-497F-9A42-02422729DE17}" presName="accent_1" presStyleCnt="0"/>
      <dgm:spPr/>
    </dgm:pt>
    <dgm:pt modelId="{7CF5AD93-73F5-43E2-94D6-1BD99E373B0A}" type="pres">
      <dgm:prSet presAssocID="{E6F47CB8-7344-497F-9A42-02422729DE17}" presName="accentRepeatNode" presStyleLbl="solidFgAcc1" presStyleIdx="0" presStyleCnt="3"/>
      <dgm:spPr/>
    </dgm:pt>
    <dgm:pt modelId="{13B31802-4203-49C3-A1C1-DB68C6BD4E6E}" type="pres">
      <dgm:prSet presAssocID="{06548087-CF9F-47B4-BF3E-E7C2A7C5B411}" presName="text_2" presStyleLbl="node1" presStyleIdx="1" presStyleCnt="3">
        <dgm:presLayoutVars>
          <dgm:bulletEnabled val="1"/>
        </dgm:presLayoutVars>
      </dgm:prSet>
      <dgm:spPr/>
      <dgm:t>
        <a:bodyPr/>
        <a:lstStyle/>
        <a:p>
          <a:endParaRPr lang="es-MX"/>
        </a:p>
      </dgm:t>
    </dgm:pt>
    <dgm:pt modelId="{0C6928EA-7C0B-41E0-B61D-D31E6450EE88}" type="pres">
      <dgm:prSet presAssocID="{06548087-CF9F-47B4-BF3E-E7C2A7C5B411}" presName="accent_2" presStyleCnt="0"/>
      <dgm:spPr/>
    </dgm:pt>
    <dgm:pt modelId="{9A1A7697-A57C-46F6-B51A-5D45A42F4218}" type="pres">
      <dgm:prSet presAssocID="{06548087-CF9F-47B4-BF3E-E7C2A7C5B411}" presName="accentRepeatNode" presStyleLbl="solidFgAcc1" presStyleIdx="1" presStyleCnt="3"/>
      <dgm:spPr/>
    </dgm:pt>
    <dgm:pt modelId="{DAFC596E-EE3B-49EA-8781-05CB04D579DC}" type="pres">
      <dgm:prSet presAssocID="{BCF3E589-F53C-44CA-9C5B-26386BBA4D7B}" presName="text_3" presStyleLbl="node1" presStyleIdx="2" presStyleCnt="3">
        <dgm:presLayoutVars>
          <dgm:bulletEnabled val="1"/>
        </dgm:presLayoutVars>
      </dgm:prSet>
      <dgm:spPr/>
      <dgm:t>
        <a:bodyPr/>
        <a:lstStyle/>
        <a:p>
          <a:endParaRPr lang="es-MX"/>
        </a:p>
      </dgm:t>
    </dgm:pt>
    <dgm:pt modelId="{8832862A-CAB1-448F-A574-24951BB287AC}" type="pres">
      <dgm:prSet presAssocID="{BCF3E589-F53C-44CA-9C5B-26386BBA4D7B}" presName="accent_3" presStyleCnt="0"/>
      <dgm:spPr/>
    </dgm:pt>
    <dgm:pt modelId="{967D6C6A-B10F-4C64-9C89-291A62AB5E0F}" type="pres">
      <dgm:prSet presAssocID="{BCF3E589-F53C-44CA-9C5B-26386BBA4D7B}" presName="accentRepeatNode" presStyleLbl="solidFgAcc1" presStyleIdx="2" presStyleCnt="3"/>
      <dgm:spPr/>
    </dgm:pt>
  </dgm:ptLst>
  <dgm:cxnLst>
    <dgm:cxn modelId="{1D405D2D-94AE-4BD0-9EC9-0346897BA4D8}" srcId="{AA80C289-848B-46FF-8732-8B78D87DC1CC}" destId="{06548087-CF9F-47B4-BF3E-E7C2A7C5B411}" srcOrd="1" destOrd="0" parTransId="{C0B3F0AE-12FA-431E-A84E-2C0B4B2FB529}" sibTransId="{88C6802D-A56C-4484-AB18-8A2927CFB7CC}"/>
    <dgm:cxn modelId="{3B5D9E2F-6E4D-4D14-A041-4D40AE4C6DAA}" type="presOf" srcId="{AA80C289-848B-46FF-8732-8B78D87DC1CC}" destId="{FF51D124-6FE5-4180-ABC1-82E59553145E}" srcOrd="0" destOrd="0" presId="urn:microsoft.com/office/officeart/2008/layout/VerticalCurvedList"/>
    <dgm:cxn modelId="{66231EE9-CCC0-4430-9464-E27430B8FB56}" type="presOf" srcId="{72208280-5293-4680-86A8-C2287F56FC9A}" destId="{32FFCDCF-6757-4119-A5B7-5ADDE8D7FED7}" srcOrd="0" destOrd="0" presId="urn:microsoft.com/office/officeart/2008/layout/VerticalCurvedList"/>
    <dgm:cxn modelId="{A2D3EF0D-3E18-4C02-9497-CE38451DE6F6}" type="presOf" srcId="{BCF3E589-F53C-44CA-9C5B-26386BBA4D7B}" destId="{DAFC596E-EE3B-49EA-8781-05CB04D579DC}" srcOrd="0" destOrd="0" presId="urn:microsoft.com/office/officeart/2008/layout/VerticalCurvedList"/>
    <dgm:cxn modelId="{2C542E16-E580-407E-8534-D064015C060E}" type="presOf" srcId="{E6F47CB8-7344-497F-9A42-02422729DE17}" destId="{A12EF30F-CD31-4146-9274-B683970CA67F}" srcOrd="0" destOrd="0" presId="urn:microsoft.com/office/officeart/2008/layout/VerticalCurvedList"/>
    <dgm:cxn modelId="{8906D46C-BBFF-4F74-AF44-974359E81E39}" type="presOf" srcId="{06548087-CF9F-47B4-BF3E-E7C2A7C5B411}" destId="{13B31802-4203-49C3-A1C1-DB68C6BD4E6E}" srcOrd="0" destOrd="0" presId="urn:microsoft.com/office/officeart/2008/layout/VerticalCurvedList"/>
    <dgm:cxn modelId="{534F700F-1E43-4CA0-8284-5282F522ADEA}" srcId="{AA80C289-848B-46FF-8732-8B78D87DC1CC}" destId="{BCF3E589-F53C-44CA-9C5B-26386BBA4D7B}" srcOrd="2" destOrd="0" parTransId="{2FAB8B3E-4287-48F8-BE07-CD80D3F2D6BB}" sibTransId="{EDAAD3A2-72E4-422D-9E25-7FFEBA7BA673}"/>
    <dgm:cxn modelId="{3065DDE4-0F9A-4C46-81A0-24748F75EDA5}" srcId="{AA80C289-848B-46FF-8732-8B78D87DC1CC}" destId="{E6F47CB8-7344-497F-9A42-02422729DE17}" srcOrd="0" destOrd="0" parTransId="{FC591B2D-2439-4299-B3CD-7246EE66F38A}" sibTransId="{72208280-5293-4680-86A8-C2287F56FC9A}"/>
    <dgm:cxn modelId="{CD585CCC-209C-4290-BEE1-4D7AF3FCA534}" type="presParOf" srcId="{FF51D124-6FE5-4180-ABC1-82E59553145E}" destId="{81B3DCB7-AA6F-4405-B519-93766899E387}" srcOrd="0" destOrd="0" presId="urn:microsoft.com/office/officeart/2008/layout/VerticalCurvedList"/>
    <dgm:cxn modelId="{915AC232-DA2B-43FD-BA8F-3E0DCAC92B97}" type="presParOf" srcId="{81B3DCB7-AA6F-4405-B519-93766899E387}" destId="{5687A460-9905-4EFC-A296-3202FA2CE340}" srcOrd="0" destOrd="0" presId="urn:microsoft.com/office/officeart/2008/layout/VerticalCurvedList"/>
    <dgm:cxn modelId="{05740218-F313-4B50-A8C2-800876458FC2}" type="presParOf" srcId="{5687A460-9905-4EFC-A296-3202FA2CE340}" destId="{DB3CAE31-36B2-4C61-A64B-AD85FD8F8D92}" srcOrd="0" destOrd="0" presId="urn:microsoft.com/office/officeart/2008/layout/VerticalCurvedList"/>
    <dgm:cxn modelId="{46C52EDC-B1A4-4E29-AA33-8AC3EC1714AC}" type="presParOf" srcId="{5687A460-9905-4EFC-A296-3202FA2CE340}" destId="{32FFCDCF-6757-4119-A5B7-5ADDE8D7FED7}" srcOrd="1" destOrd="0" presId="urn:microsoft.com/office/officeart/2008/layout/VerticalCurvedList"/>
    <dgm:cxn modelId="{2B6BA997-1C40-45DE-AE00-2A8315C28176}" type="presParOf" srcId="{5687A460-9905-4EFC-A296-3202FA2CE340}" destId="{5F776AB5-8851-443B-BAFC-78B27479DEA6}" srcOrd="2" destOrd="0" presId="urn:microsoft.com/office/officeart/2008/layout/VerticalCurvedList"/>
    <dgm:cxn modelId="{FEF2D590-04E9-4DBA-8283-3DAC1A290C78}" type="presParOf" srcId="{5687A460-9905-4EFC-A296-3202FA2CE340}" destId="{37E17E7F-E6D7-44C2-B3A3-CEC2EBEF91B7}" srcOrd="3" destOrd="0" presId="urn:microsoft.com/office/officeart/2008/layout/VerticalCurvedList"/>
    <dgm:cxn modelId="{8CF15852-6A48-4A2A-B93B-F0774E892F0F}" type="presParOf" srcId="{81B3DCB7-AA6F-4405-B519-93766899E387}" destId="{A12EF30F-CD31-4146-9274-B683970CA67F}" srcOrd="1" destOrd="0" presId="urn:microsoft.com/office/officeart/2008/layout/VerticalCurvedList"/>
    <dgm:cxn modelId="{62BD641F-6909-43F2-8584-E5DED8F498DE}" type="presParOf" srcId="{81B3DCB7-AA6F-4405-B519-93766899E387}" destId="{044B1040-F55B-457F-913D-C7058EDCCAF4}" srcOrd="2" destOrd="0" presId="urn:microsoft.com/office/officeart/2008/layout/VerticalCurvedList"/>
    <dgm:cxn modelId="{C0884C0C-A523-429D-ACC9-FA31E4DCAE9B}" type="presParOf" srcId="{044B1040-F55B-457F-913D-C7058EDCCAF4}" destId="{7CF5AD93-73F5-43E2-94D6-1BD99E373B0A}" srcOrd="0" destOrd="0" presId="urn:microsoft.com/office/officeart/2008/layout/VerticalCurvedList"/>
    <dgm:cxn modelId="{E80F0C0E-7DBC-4687-8863-D6469610D7FC}" type="presParOf" srcId="{81B3DCB7-AA6F-4405-B519-93766899E387}" destId="{13B31802-4203-49C3-A1C1-DB68C6BD4E6E}" srcOrd="3" destOrd="0" presId="urn:microsoft.com/office/officeart/2008/layout/VerticalCurvedList"/>
    <dgm:cxn modelId="{16D39550-6B73-4E26-A13E-83F66F6DBD9A}" type="presParOf" srcId="{81B3DCB7-AA6F-4405-B519-93766899E387}" destId="{0C6928EA-7C0B-41E0-B61D-D31E6450EE88}" srcOrd="4" destOrd="0" presId="urn:microsoft.com/office/officeart/2008/layout/VerticalCurvedList"/>
    <dgm:cxn modelId="{F14C52D2-240A-4CE6-9A75-208265B34018}" type="presParOf" srcId="{0C6928EA-7C0B-41E0-B61D-D31E6450EE88}" destId="{9A1A7697-A57C-46F6-B51A-5D45A42F4218}" srcOrd="0" destOrd="0" presId="urn:microsoft.com/office/officeart/2008/layout/VerticalCurvedList"/>
    <dgm:cxn modelId="{212E65C2-16E0-41F5-8507-5A9AF3DA1C6B}" type="presParOf" srcId="{81B3DCB7-AA6F-4405-B519-93766899E387}" destId="{DAFC596E-EE3B-49EA-8781-05CB04D579DC}" srcOrd="5" destOrd="0" presId="urn:microsoft.com/office/officeart/2008/layout/VerticalCurvedList"/>
    <dgm:cxn modelId="{EFE269D5-FF97-462B-9F4D-892E52BF5FC2}" type="presParOf" srcId="{81B3DCB7-AA6F-4405-B519-93766899E387}" destId="{8832862A-CAB1-448F-A574-24951BB287AC}" srcOrd="6" destOrd="0" presId="urn:microsoft.com/office/officeart/2008/layout/VerticalCurvedList"/>
    <dgm:cxn modelId="{E5F3E6CF-A9D0-4720-9394-C6D4B100E113}" type="presParOf" srcId="{8832862A-CAB1-448F-A574-24951BB287AC}" destId="{967D6C6A-B10F-4C64-9C89-291A62AB5E0F}" srcOrd="0" destOrd="0" presId="urn:microsoft.com/office/officeart/2008/layout/VerticalCurved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DCAC0C7-7E18-4877-82FB-17854ABA4486}" type="doc">
      <dgm:prSet loTypeId="urn:microsoft.com/office/officeart/2008/layout/AlternatingPictureBlocks" loCatId="list" qsTypeId="urn:microsoft.com/office/officeart/2005/8/quickstyle/simple3" qsCatId="simple" csTypeId="urn:microsoft.com/office/officeart/2005/8/colors/accent2_5" csCatId="accent2" phldr="1"/>
      <dgm:spPr/>
      <dgm:t>
        <a:bodyPr/>
        <a:lstStyle/>
        <a:p>
          <a:endParaRPr lang="es-MX"/>
        </a:p>
      </dgm:t>
    </dgm:pt>
    <dgm:pt modelId="{10621D36-71DB-4CB5-B087-E4A0D2C7A39F}">
      <dgm:prSet phldrT="[Texto]"/>
      <dgm:spPr/>
      <dgm:t>
        <a:bodyPr/>
        <a:lstStyle/>
        <a:p>
          <a:r>
            <a:rPr lang="es-MX" dirty="0" smtClean="0"/>
            <a:t>Intermitencia de apoyos y dispersión de recursos.</a:t>
          </a:r>
          <a:endParaRPr lang="es-MX" dirty="0"/>
        </a:p>
      </dgm:t>
    </dgm:pt>
    <dgm:pt modelId="{D6730835-744C-48E5-9389-933CF6A7A610}" type="parTrans" cxnId="{940EFAC1-13BD-4C50-8E1E-F9D92C33E94C}">
      <dgm:prSet/>
      <dgm:spPr/>
      <dgm:t>
        <a:bodyPr/>
        <a:lstStyle/>
        <a:p>
          <a:endParaRPr lang="es-MX"/>
        </a:p>
      </dgm:t>
    </dgm:pt>
    <dgm:pt modelId="{743BA258-1D82-40C6-8C6B-F7CE2B865934}" type="sibTrans" cxnId="{940EFAC1-13BD-4C50-8E1E-F9D92C33E94C}">
      <dgm:prSet/>
      <dgm:spPr/>
      <dgm:t>
        <a:bodyPr/>
        <a:lstStyle/>
        <a:p>
          <a:endParaRPr lang="es-MX"/>
        </a:p>
      </dgm:t>
    </dgm:pt>
    <dgm:pt modelId="{200A8006-6100-425D-A992-0F0593E308CE}">
      <dgm:prSet phldrT="[Texto]"/>
      <dgm:spPr/>
      <dgm:t>
        <a:bodyPr/>
        <a:lstStyle/>
        <a:p>
          <a:r>
            <a:rPr lang="es-MX" dirty="0" smtClean="0"/>
            <a:t>Capacidades humanas, tecnológicas e industriales.</a:t>
          </a:r>
          <a:endParaRPr lang="es-MX" dirty="0"/>
        </a:p>
      </dgm:t>
    </dgm:pt>
    <dgm:pt modelId="{36EE7650-3867-42CB-BB3D-5AC9C1CE5D88}" type="parTrans" cxnId="{0943A1EA-DFFA-4FB0-AA28-C1716FF3FA71}">
      <dgm:prSet/>
      <dgm:spPr/>
      <dgm:t>
        <a:bodyPr/>
        <a:lstStyle/>
        <a:p>
          <a:endParaRPr lang="es-MX"/>
        </a:p>
      </dgm:t>
    </dgm:pt>
    <dgm:pt modelId="{0FB58C17-EC50-44FB-A893-74A487579248}" type="sibTrans" cxnId="{0943A1EA-DFFA-4FB0-AA28-C1716FF3FA71}">
      <dgm:prSet/>
      <dgm:spPr/>
      <dgm:t>
        <a:bodyPr/>
        <a:lstStyle/>
        <a:p>
          <a:endParaRPr lang="es-MX"/>
        </a:p>
      </dgm:t>
    </dgm:pt>
    <dgm:pt modelId="{DED2BF36-1767-432B-BD0A-1FF137D06F36}">
      <dgm:prSet phldrT="[Texto]"/>
      <dgm:spPr/>
      <dgm:t>
        <a:bodyPr/>
        <a:lstStyle/>
        <a:p>
          <a:r>
            <a:rPr lang="es-MX" dirty="0" smtClean="0"/>
            <a:t>Dependencia del exterior en infraestructura espacial.</a:t>
          </a:r>
          <a:endParaRPr lang="es-MX" dirty="0"/>
        </a:p>
      </dgm:t>
    </dgm:pt>
    <dgm:pt modelId="{956AFC78-1337-49CC-AE2B-5BC099710BFC}" type="parTrans" cxnId="{0DF38EDA-972F-410E-AEE2-F78FFFB47730}">
      <dgm:prSet/>
      <dgm:spPr/>
      <dgm:t>
        <a:bodyPr/>
        <a:lstStyle/>
        <a:p>
          <a:endParaRPr lang="es-MX"/>
        </a:p>
      </dgm:t>
    </dgm:pt>
    <dgm:pt modelId="{6E610009-C9A5-4F04-AEF9-FFA9F3ADF3F6}" type="sibTrans" cxnId="{0DF38EDA-972F-410E-AEE2-F78FFFB47730}">
      <dgm:prSet/>
      <dgm:spPr/>
      <dgm:t>
        <a:bodyPr/>
        <a:lstStyle/>
        <a:p>
          <a:endParaRPr lang="es-MX"/>
        </a:p>
      </dgm:t>
    </dgm:pt>
    <dgm:pt modelId="{D639FF4B-C9ED-40EF-AA06-1F4684FE7746}" type="pres">
      <dgm:prSet presAssocID="{2DCAC0C7-7E18-4877-82FB-17854ABA4486}" presName="linearFlow" presStyleCnt="0">
        <dgm:presLayoutVars>
          <dgm:dir/>
          <dgm:resizeHandles val="exact"/>
        </dgm:presLayoutVars>
      </dgm:prSet>
      <dgm:spPr/>
      <dgm:t>
        <a:bodyPr/>
        <a:lstStyle/>
        <a:p>
          <a:endParaRPr lang="es-MX"/>
        </a:p>
      </dgm:t>
    </dgm:pt>
    <dgm:pt modelId="{95E28A65-2FAC-432A-8B52-A9CE0260267B}" type="pres">
      <dgm:prSet presAssocID="{10621D36-71DB-4CB5-B087-E4A0D2C7A39F}" presName="comp" presStyleCnt="0"/>
      <dgm:spPr/>
    </dgm:pt>
    <dgm:pt modelId="{56A2AE7D-6CAA-40B5-84FA-990797F82BE0}" type="pres">
      <dgm:prSet presAssocID="{10621D36-71DB-4CB5-B087-E4A0D2C7A39F}" presName="rect2" presStyleLbl="node1" presStyleIdx="0" presStyleCnt="3">
        <dgm:presLayoutVars>
          <dgm:bulletEnabled val="1"/>
        </dgm:presLayoutVars>
      </dgm:prSet>
      <dgm:spPr/>
      <dgm:t>
        <a:bodyPr/>
        <a:lstStyle/>
        <a:p>
          <a:endParaRPr lang="es-MX"/>
        </a:p>
      </dgm:t>
    </dgm:pt>
    <dgm:pt modelId="{0052DE56-04DA-41DF-A1B1-5319E311710B}" type="pres">
      <dgm:prSet presAssocID="{10621D36-71DB-4CB5-B087-E4A0D2C7A39F}" presName="rect1" presStyleLbl="lnNode1" presStyleIdx="0" presStyleCnt="3"/>
      <dgm:spPr>
        <a:blipFill>
          <a:blip xmlns:r="http://schemas.openxmlformats.org/officeDocument/2006/relationships" r:embed="rId1">
            <a:extLst>
              <a:ext uri="{28A0092B-C50C-407E-A947-70E740481C1C}">
                <a14:useLocalDpi xmlns:a14="http://schemas.microsoft.com/office/drawing/2010/main" xmlns="" val="0"/>
              </a:ext>
            </a:extLst>
          </a:blip>
          <a:srcRect/>
          <a:stretch>
            <a:fillRect l="-25000" r="-25000"/>
          </a:stretch>
        </a:blipFill>
        <a:ln>
          <a:noFill/>
        </a:ln>
      </dgm:spPr>
    </dgm:pt>
    <dgm:pt modelId="{2B8977EA-A444-4742-974D-1BB9082003AB}" type="pres">
      <dgm:prSet presAssocID="{743BA258-1D82-40C6-8C6B-F7CE2B865934}" presName="sibTrans" presStyleCnt="0"/>
      <dgm:spPr/>
    </dgm:pt>
    <dgm:pt modelId="{0D76B8D2-B67A-4CAC-B770-23339A7C9A88}" type="pres">
      <dgm:prSet presAssocID="{200A8006-6100-425D-A992-0F0593E308CE}" presName="comp" presStyleCnt="0"/>
      <dgm:spPr/>
    </dgm:pt>
    <dgm:pt modelId="{0E237290-EF48-417D-884E-F74F4020B106}" type="pres">
      <dgm:prSet presAssocID="{200A8006-6100-425D-A992-0F0593E308CE}" presName="rect2" presStyleLbl="node1" presStyleIdx="1" presStyleCnt="3">
        <dgm:presLayoutVars>
          <dgm:bulletEnabled val="1"/>
        </dgm:presLayoutVars>
      </dgm:prSet>
      <dgm:spPr/>
      <dgm:t>
        <a:bodyPr/>
        <a:lstStyle/>
        <a:p>
          <a:endParaRPr lang="es-MX"/>
        </a:p>
      </dgm:t>
    </dgm:pt>
    <dgm:pt modelId="{48D5F282-6BF7-41C6-9456-8BE72AD2D0E6}" type="pres">
      <dgm:prSet presAssocID="{200A8006-6100-425D-A992-0F0593E308CE}" presName="rect1" presStyleLbl="lnNode1" presStyleIdx="1" presStyleCnt="3" custLinFactNeighborX="6217" custLinFactNeighborY="-1933"/>
      <dgm:spPr>
        <a:blipFill>
          <a:blip xmlns:r="http://schemas.openxmlformats.org/officeDocument/2006/relationships" r:embed="rId2">
            <a:biLevel thresh="75000"/>
            <a:extLst>
              <a:ext uri="{28A0092B-C50C-407E-A947-70E740481C1C}">
                <a14:useLocalDpi xmlns:a14="http://schemas.microsoft.com/office/drawing/2010/main" xmlns="" val="0"/>
              </a:ext>
            </a:extLst>
          </a:blip>
          <a:srcRect/>
          <a:stretch>
            <a:fillRect l="-1000" r="-1000"/>
          </a:stretch>
        </a:blipFill>
        <a:ln>
          <a:noFill/>
        </a:ln>
        <a:scene3d>
          <a:camera prst="orthographicFront"/>
          <a:lightRig rig="flat" dir="t"/>
        </a:scene3d>
      </dgm:spPr>
    </dgm:pt>
    <dgm:pt modelId="{B7B30E71-3B5B-4063-B25F-A0F7DAFB1BA0}" type="pres">
      <dgm:prSet presAssocID="{0FB58C17-EC50-44FB-A893-74A487579248}" presName="sibTrans" presStyleCnt="0"/>
      <dgm:spPr/>
    </dgm:pt>
    <dgm:pt modelId="{ED4F20E9-5AF1-430F-8B66-461AB25DFC3E}" type="pres">
      <dgm:prSet presAssocID="{DED2BF36-1767-432B-BD0A-1FF137D06F36}" presName="comp" presStyleCnt="0"/>
      <dgm:spPr/>
    </dgm:pt>
    <dgm:pt modelId="{22ED4460-7E03-425F-9F12-671F7E4F1E68}" type="pres">
      <dgm:prSet presAssocID="{DED2BF36-1767-432B-BD0A-1FF137D06F36}" presName="rect2" presStyleLbl="node1" presStyleIdx="2" presStyleCnt="3" custLinFactNeighborX="10485" custLinFactNeighborY="214">
        <dgm:presLayoutVars>
          <dgm:bulletEnabled val="1"/>
        </dgm:presLayoutVars>
      </dgm:prSet>
      <dgm:spPr/>
      <dgm:t>
        <a:bodyPr/>
        <a:lstStyle/>
        <a:p>
          <a:endParaRPr lang="es-MX"/>
        </a:p>
      </dgm:t>
    </dgm:pt>
    <dgm:pt modelId="{5B12DA2E-502B-46E5-BDD5-42363467135B}" type="pres">
      <dgm:prSet presAssocID="{DED2BF36-1767-432B-BD0A-1FF137D06F36}" presName="rect1" presStyleLbl="lnNode1" presStyleIdx="2" presStyleCnt="3" custFlipVert="0" custFlipHor="0" custScaleX="7630" custScaleY="7842" custLinFactY="468" custLinFactNeighborX="-90394" custLinFactNeighborY="100000"/>
      <dgm:spPr>
        <a:noFill/>
        <a:ln>
          <a:solidFill>
            <a:schemeClr val="bg1"/>
          </a:solidFill>
        </a:ln>
      </dgm:spPr>
    </dgm:pt>
  </dgm:ptLst>
  <dgm:cxnLst>
    <dgm:cxn modelId="{A526937A-9BBE-48B4-A4CE-6658B6FAD3DC}" type="presOf" srcId="{10621D36-71DB-4CB5-B087-E4A0D2C7A39F}" destId="{56A2AE7D-6CAA-40B5-84FA-990797F82BE0}" srcOrd="0" destOrd="0" presId="urn:microsoft.com/office/officeart/2008/layout/AlternatingPictureBlocks"/>
    <dgm:cxn modelId="{6E28596D-0641-40FC-B953-9A35EB9FC437}" type="presOf" srcId="{200A8006-6100-425D-A992-0F0593E308CE}" destId="{0E237290-EF48-417D-884E-F74F4020B106}" srcOrd="0" destOrd="0" presId="urn:microsoft.com/office/officeart/2008/layout/AlternatingPictureBlocks"/>
    <dgm:cxn modelId="{940EFAC1-13BD-4C50-8E1E-F9D92C33E94C}" srcId="{2DCAC0C7-7E18-4877-82FB-17854ABA4486}" destId="{10621D36-71DB-4CB5-B087-E4A0D2C7A39F}" srcOrd="0" destOrd="0" parTransId="{D6730835-744C-48E5-9389-933CF6A7A610}" sibTransId="{743BA258-1D82-40C6-8C6B-F7CE2B865934}"/>
    <dgm:cxn modelId="{A5AC26D6-34C2-454C-8896-C2E186AA2C68}" type="presOf" srcId="{2DCAC0C7-7E18-4877-82FB-17854ABA4486}" destId="{D639FF4B-C9ED-40EF-AA06-1F4684FE7746}" srcOrd="0" destOrd="0" presId="urn:microsoft.com/office/officeart/2008/layout/AlternatingPictureBlocks"/>
    <dgm:cxn modelId="{0DF38EDA-972F-410E-AEE2-F78FFFB47730}" srcId="{2DCAC0C7-7E18-4877-82FB-17854ABA4486}" destId="{DED2BF36-1767-432B-BD0A-1FF137D06F36}" srcOrd="2" destOrd="0" parTransId="{956AFC78-1337-49CC-AE2B-5BC099710BFC}" sibTransId="{6E610009-C9A5-4F04-AEF9-FFA9F3ADF3F6}"/>
    <dgm:cxn modelId="{26863A4C-57A6-4916-BED1-D279A06D4AEB}" type="presOf" srcId="{DED2BF36-1767-432B-BD0A-1FF137D06F36}" destId="{22ED4460-7E03-425F-9F12-671F7E4F1E68}" srcOrd="0" destOrd="0" presId="urn:microsoft.com/office/officeart/2008/layout/AlternatingPictureBlocks"/>
    <dgm:cxn modelId="{0943A1EA-DFFA-4FB0-AA28-C1716FF3FA71}" srcId="{2DCAC0C7-7E18-4877-82FB-17854ABA4486}" destId="{200A8006-6100-425D-A992-0F0593E308CE}" srcOrd="1" destOrd="0" parTransId="{36EE7650-3867-42CB-BB3D-5AC9C1CE5D88}" sibTransId="{0FB58C17-EC50-44FB-A893-74A487579248}"/>
    <dgm:cxn modelId="{73851EAC-1263-4B07-A347-A34AE1FDD004}" type="presParOf" srcId="{D639FF4B-C9ED-40EF-AA06-1F4684FE7746}" destId="{95E28A65-2FAC-432A-8B52-A9CE0260267B}" srcOrd="0" destOrd="0" presId="urn:microsoft.com/office/officeart/2008/layout/AlternatingPictureBlocks"/>
    <dgm:cxn modelId="{AA39179D-9692-496C-9B80-E74762FF2395}" type="presParOf" srcId="{95E28A65-2FAC-432A-8B52-A9CE0260267B}" destId="{56A2AE7D-6CAA-40B5-84FA-990797F82BE0}" srcOrd="0" destOrd="0" presId="urn:microsoft.com/office/officeart/2008/layout/AlternatingPictureBlocks"/>
    <dgm:cxn modelId="{A8CEA33D-B2A3-436F-BF84-F1E362C04A1B}" type="presParOf" srcId="{95E28A65-2FAC-432A-8B52-A9CE0260267B}" destId="{0052DE56-04DA-41DF-A1B1-5319E311710B}" srcOrd="1" destOrd="0" presId="urn:microsoft.com/office/officeart/2008/layout/AlternatingPictureBlocks"/>
    <dgm:cxn modelId="{3D8656AD-B917-422B-9A0C-923DB3B33206}" type="presParOf" srcId="{D639FF4B-C9ED-40EF-AA06-1F4684FE7746}" destId="{2B8977EA-A444-4742-974D-1BB9082003AB}" srcOrd="1" destOrd="0" presId="urn:microsoft.com/office/officeart/2008/layout/AlternatingPictureBlocks"/>
    <dgm:cxn modelId="{DBBE85D5-D3B2-48EC-BC92-32835AD13A1F}" type="presParOf" srcId="{D639FF4B-C9ED-40EF-AA06-1F4684FE7746}" destId="{0D76B8D2-B67A-4CAC-B770-23339A7C9A88}" srcOrd="2" destOrd="0" presId="urn:microsoft.com/office/officeart/2008/layout/AlternatingPictureBlocks"/>
    <dgm:cxn modelId="{00E7540D-35AF-452E-BC72-00D6FA85A222}" type="presParOf" srcId="{0D76B8D2-B67A-4CAC-B770-23339A7C9A88}" destId="{0E237290-EF48-417D-884E-F74F4020B106}" srcOrd="0" destOrd="0" presId="urn:microsoft.com/office/officeart/2008/layout/AlternatingPictureBlocks"/>
    <dgm:cxn modelId="{CD388B82-0358-4604-8673-B8A5F2DB6A49}" type="presParOf" srcId="{0D76B8D2-B67A-4CAC-B770-23339A7C9A88}" destId="{48D5F282-6BF7-41C6-9456-8BE72AD2D0E6}" srcOrd="1" destOrd="0" presId="urn:microsoft.com/office/officeart/2008/layout/AlternatingPictureBlocks"/>
    <dgm:cxn modelId="{554AA2ED-BCFA-4CD5-98A8-6BF4CE7D0F1A}" type="presParOf" srcId="{D639FF4B-C9ED-40EF-AA06-1F4684FE7746}" destId="{B7B30E71-3B5B-4063-B25F-A0F7DAFB1BA0}" srcOrd="3" destOrd="0" presId="urn:microsoft.com/office/officeart/2008/layout/AlternatingPictureBlocks"/>
    <dgm:cxn modelId="{2A82FAB1-882D-4AC8-8C0A-CE8392A8FE44}" type="presParOf" srcId="{D639FF4B-C9ED-40EF-AA06-1F4684FE7746}" destId="{ED4F20E9-5AF1-430F-8B66-461AB25DFC3E}" srcOrd="4" destOrd="0" presId="urn:microsoft.com/office/officeart/2008/layout/AlternatingPictureBlocks"/>
    <dgm:cxn modelId="{FF09FC7E-00B1-479B-8D69-892AFE1AEEBC}" type="presParOf" srcId="{ED4F20E9-5AF1-430F-8B66-461AB25DFC3E}" destId="{22ED4460-7E03-425F-9F12-671F7E4F1E68}" srcOrd="0" destOrd="0" presId="urn:microsoft.com/office/officeart/2008/layout/AlternatingPictureBlocks"/>
    <dgm:cxn modelId="{16D6696E-61CA-4410-94B9-542BC42A3456}" type="presParOf" srcId="{ED4F20E9-5AF1-430F-8B66-461AB25DFC3E}" destId="{5B12DA2E-502B-46E5-BDD5-42363467135B}" srcOrd="1" destOrd="0" presId="urn:microsoft.com/office/officeart/2008/layout/AlternatingPictureBlocks"/>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DCAC0C7-7E18-4877-82FB-17854ABA4486}" type="doc">
      <dgm:prSet loTypeId="urn:microsoft.com/office/officeart/2008/layout/AlternatingPictureBlocks" loCatId="list" qsTypeId="urn:microsoft.com/office/officeart/2005/8/quickstyle/simple3" qsCatId="simple" csTypeId="urn:microsoft.com/office/officeart/2005/8/colors/accent2_5" csCatId="accent2" phldr="1"/>
      <dgm:spPr/>
      <dgm:t>
        <a:bodyPr/>
        <a:lstStyle/>
        <a:p>
          <a:endParaRPr lang="es-MX"/>
        </a:p>
      </dgm:t>
    </dgm:pt>
    <dgm:pt modelId="{DED2BF36-1767-432B-BD0A-1FF137D06F36}">
      <dgm:prSet phldrT="[Texto]"/>
      <dgm:spPr/>
      <dgm:t>
        <a:bodyPr/>
        <a:lstStyle/>
        <a:p>
          <a:r>
            <a:rPr lang="es-MX" dirty="0" smtClean="0"/>
            <a:t>Panorama de formación de capital humano.</a:t>
          </a:r>
          <a:endParaRPr lang="es-MX" dirty="0"/>
        </a:p>
      </dgm:t>
    </dgm:pt>
    <dgm:pt modelId="{956AFC78-1337-49CC-AE2B-5BC099710BFC}" type="parTrans" cxnId="{0DF38EDA-972F-410E-AEE2-F78FFFB47730}">
      <dgm:prSet/>
      <dgm:spPr/>
      <dgm:t>
        <a:bodyPr/>
        <a:lstStyle/>
        <a:p>
          <a:endParaRPr lang="es-MX"/>
        </a:p>
      </dgm:t>
    </dgm:pt>
    <dgm:pt modelId="{6E610009-C9A5-4F04-AEF9-FFA9F3ADF3F6}" type="sibTrans" cxnId="{0DF38EDA-972F-410E-AEE2-F78FFFB47730}">
      <dgm:prSet/>
      <dgm:spPr/>
      <dgm:t>
        <a:bodyPr/>
        <a:lstStyle/>
        <a:p>
          <a:endParaRPr lang="es-MX"/>
        </a:p>
      </dgm:t>
    </dgm:pt>
    <dgm:pt modelId="{96B6ED79-27D9-47C1-A86C-3A8DA80DCD07}">
      <dgm:prSet phldrT="[Texto]"/>
      <dgm:spPr/>
      <dgm:t>
        <a:bodyPr/>
        <a:lstStyle/>
        <a:p>
          <a:r>
            <a:rPr lang="es-MX" dirty="0" smtClean="0"/>
            <a:t>Capacidades de investigación en materia espacial.</a:t>
          </a:r>
          <a:endParaRPr lang="es-MX" dirty="0"/>
        </a:p>
      </dgm:t>
    </dgm:pt>
    <dgm:pt modelId="{A8282E8C-BAA6-4DBD-AEC6-A63A666CACE4}" type="parTrans" cxnId="{E931A0A7-218B-47EE-B7CD-97130C50B679}">
      <dgm:prSet/>
      <dgm:spPr/>
      <dgm:t>
        <a:bodyPr/>
        <a:lstStyle/>
        <a:p>
          <a:endParaRPr lang="es-MX"/>
        </a:p>
      </dgm:t>
    </dgm:pt>
    <dgm:pt modelId="{17970F6C-E1FD-4197-9F1C-44E5C80D6F92}" type="sibTrans" cxnId="{E931A0A7-218B-47EE-B7CD-97130C50B679}">
      <dgm:prSet/>
      <dgm:spPr/>
      <dgm:t>
        <a:bodyPr/>
        <a:lstStyle/>
        <a:p>
          <a:endParaRPr lang="es-MX"/>
        </a:p>
      </dgm:t>
    </dgm:pt>
    <dgm:pt modelId="{FBCF8147-7CE6-4602-9B8B-FABC1D2690E0}">
      <dgm:prSet phldrT="[Texto]"/>
      <dgm:spPr/>
      <dgm:t>
        <a:bodyPr/>
        <a:lstStyle/>
        <a:p>
          <a:r>
            <a:rPr lang="es-MX" dirty="0" smtClean="0"/>
            <a:t>Cooperación internacional.</a:t>
          </a:r>
          <a:endParaRPr lang="es-MX" dirty="0"/>
        </a:p>
      </dgm:t>
    </dgm:pt>
    <dgm:pt modelId="{2BE488A0-29D5-4051-8113-91065F21DF5B}" type="parTrans" cxnId="{C578390C-445E-4045-80A0-03EE208C8B78}">
      <dgm:prSet/>
      <dgm:spPr/>
      <dgm:t>
        <a:bodyPr/>
        <a:lstStyle/>
        <a:p>
          <a:endParaRPr lang="es-MX"/>
        </a:p>
      </dgm:t>
    </dgm:pt>
    <dgm:pt modelId="{8271761F-DE0C-472C-9B41-26A8D17C8BD5}" type="sibTrans" cxnId="{C578390C-445E-4045-80A0-03EE208C8B78}">
      <dgm:prSet/>
      <dgm:spPr/>
      <dgm:t>
        <a:bodyPr/>
        <a:lstStyle/>
        <a:p>
          <a:endParaRPr lang="es-MX"/>
        </a:p>
      </dgm:t>
    </dgm:pt>
    <dgm:pt modelId="{209C8DE2-D855-421D-8FD3-4B53DAFC30BC}">
      <dgm:prSet phldrT="[Texto]"/>
      <dgm:spPr/>
      <dgm:t>
        <a:bodyPr/>
        <a:lstStyle/>
        <a:p>
          <a:r>
            <a:rPr lang="es-MX" dirty="0" smtClean="0"/>
            <a:t>Actividades de divulgación.</a:t>
          </a:r>
          <a:endParaRPr lang="es-MX" dirty="0"/>
        </a:p>
      </dgm:t>
    </dgm:pt>
    <dgm:pt modelId="{AA3DDDA3-D8AF-419D-9DC5-55BC0DEDE40F}" type="parTrans" cxnId="{0593251F-830E-49C7-8D77-13D9C2F8911D}">
      <dgm:prSet/>
      <dgm:spPr/>
      <dgm:t>
        <a:bodyPr/>
        <a:lstStyle/>
        <a:p>
          <a:endParaRPr lang="es-MX"/>
        </a:p>
      </dgm:t>
    </dgm:pt>
    <dgm:pt modelId="{F2A0EC49-78FD-44F5-AD25-F5D76D3DCA8E}" type="sibTrans" cxnId="{0593251F-830E-49C7-8D77-13D9C2F8911D}">
      <dgm:prSet/>
      <dgm:spPr/>
      <dgm:t>
        <a:bodyPr/>
        <a:lstStyle/>
        <a:p>
          <a:endParaRPr lang="es-MX"/>
        </a:p>
      </dgm:t>
    </dgm:pt>
    <dgm:pt modelId="{D639FF4B-C9ED-40EF-AA06-1F4684FE7746}" type="pres">
      <dgm:prSet presAssocID="{2DCAC0C7-7E18-4877-82FB-17854ABA4486}" presName="linearFlow" presStyleCnt="0">
        <dgm:presLayoutVars>
          <dgm:dir/>
          <dgm:resizeHandles val="exact"/>
        </dgm:presLayoutVars>
      </dgm:prSet>
      <dgm:spPr/>
      <dgm:t>
        <a:bodyPr/>
        <a:lstStyle/>
        <a:p>
          <a:endParaRPr lang="es-MX"/>
        </a:p>
      </dgm:t>
    </dgm:pt>
    <dgm:pt modelId="{ED4F20E9-5AF1-430F-8B66-461AB25DFC3E}" type="pres">
      <dgm:prSet presAssocID="{DED2BF36-1767-432B-BD0A-1FF137D06F36}" presName="comp" presStyleCnt="0"/>
      <dgm:spPr/>
    </dgm:pt>
    <dgm:pt modelId="{22ED4460-7E03-425F-9F12-671F7E4F1E68}" type="pres">
      <dgm:prSet presAssocID="{DED2BF36-1767-432B-BD0A-1FF137D06F36}" presName="rect2" presStyleLbl="node1" presStyleIdx="0" presStyleCnt="4">
        <dgm:presLayoutVars>
          <dgm:bulletEnabled val="1"/>
        </dgm:presLayoutVars>
      </dgm:prSet>
      <dgm:spPr/>
      <dgm:t>
        <a:bodyPr/>
        <a:lstStyle/>
        <a:p>
          <a:endParaRPr lang="es-MX"/>
        </a:p>
      </dgm:t>
    </dgm:pt>
    <dgm:pt modelId="{5B12DA2E-502B-46E5-BDD5-42363467135B}" type="pres">
      <dgm:prSet presAssocID="{DED2BF36-1767-432B-BD0A-1FF137D06F36}" presName="rect1" presStyleLbl="lnNode1" presStyleIdx="0" presStyleCnt="4"/>
      <dgm:spPr>
        <a:blipFill>
          <a:blip xmlns:r="http://schemas.openxmlformats.org/officeDocument/2006/relationships" r:embed="rId1">
            <a:biLevel thresh="75000"/>
            <a:extLst>
              <a:ext uri="{28A0092B-C50C-407E-A947-70E740481C1C}">
                <a14:useLocalDpi xmlns:a14="http://schemas.microsoft.com/office/drawing/2010/main" xmlns="" val="0"/>
              </a:ext>
            </a:extLst>
          </a:blip>
          <a:srcRect/>
          <a:stretch>
            <a:fillRect l="-1000" r="-1000"/>
          </a:stretch>
        </a:blipFill>
        <a:ln>
          <a:noFill/>
        </a:ln>
      </dgm:spPr>
    </dgm:pt>
    <dgm:pt modelId="{97ACFADB-D730-45B2-A8DE-F906F3C703C4}" type="pres">
      <dgm:prSet presAssocID="{6E610009-C9A5-4F04-AEF9-FFA9F3ADF3F6}" presName="sibTrans" presStyleCnt="0"/>
      <dgm:spPr/>
    </dgm:pt>
    <dgm:pt modelId="{CAFE0AE4-C5F6-417A-881E-8FEC1AE01D8E}" type="pres">
      <dgm:prSet presAssocID="{96B6ED79-27D9-47C1-A86C-3A8DA80DCD07}" presName="comp" presStyleCnt="0"/>
      <dgm:spPr/>
    </dgm:pt>
    <dgm:pt modelId="{6DD7ADDE-C06B-4FFD-BDDB-E459421C4EEE}" type="pres">
      <dgm:prSet presAssocID="{96B6ED79-27D9-47C1-A86C-3A8DA80DCD07}" presName="rect2" presStyleLbl="node1" presStyleIdx="1" presStyleCnt="4">
        <dgm:presLayoutVars>
          <dgm:bulletEnabled val="1"/>
        </dgm:presLayoutVars>
      </dgm:prSet>
      <dgm:spPr/>
      <dgm:t>
        <a:bodyPr/>
        <a:lstStyle/>
        <a:p>
          <a:endParaRPr lang="es-MX"/>
        </a:p>
      </dgm:t>
    </dgm:pt>
    <dgm:pt modelId="{733B30C4-D4AB-4918-8780-06B1080E2B09}" type="pres">
      <dgm:prSet presAssocID="{96B6ED79-27D9-47C1-A86C-3A8DA80DCD07}" presName="rect1" presStyleLbl="lnNode1" presStyleIdx="1" presStyleCnt="4" custLinFactNeighborX="3441" custLinFactNeighborY="6814"/>
      <dgm:spPr>
        <a:blipFill>
          <a:blip xmlns:r="http://schemas.openxmlformats.org/officeDocument/2006/relationships" r:embed="rId2">
            <a:extLst>
              <a:ext uri="{28A0092B-C50C-407E-A947-70E740481C1C}">
                <a14:useLocalDpi xmlns:a14="http://schemas.microsoft.com/office/drawing/2010/main" xmlns="" val="0"/>
              </a:ext>
            </a:extLst>
          </a:blip>
          <a:srcRect/>
          <a:stretch>
            <a:fillRect l="-12000" r="-12000"/>
          </a:stretch>
        </a:blipFill>
        <a:ln>
          <a:noFill/>
        </a:ln>
      </dgm:spPr>
    </dgm:pt>
    <dgm:pt modelId="{966AAFF6-8452-45AB-B4B7-39C855B25716}" type="pres">
      <dgm:prSet presAssocID="{17970F6C-E1FD-4197-9F1C-44E5C80D6F92}" presName="sibTrans" presStyleCnt="0"/>
      <dgm:spPr/>
    </dgm:pt>
    <dgm:pt modelId="{9999D65D-9FE5-4083-A974-0A43AB6DCCC2}" type="pres">
      <dgm:prSet presAssocID="{FBCF8147-7CE6-4602-9B8B-FABC1D2690E0}" presName="comp" presStyleCnt="0"/>
      <dgm:spPr/>
    </dgm:pt>
    <dgm:pt modelId="{ED04A0A0-640E-4181-82D9-F91ED20C13A0}" type="pres">
      <dgm:prSet presAssocID="{FBCF8147-7CE6-4602-9B8B-FABC1D2690E0}" presName="rect2" presStyleLbl="node1" presStyleIdx="2" presStyleCnt="4">
        <dgm:presLayoutVars>
          <dgm:bulletEnabled val="1"/>
        </dgm:presLayoutVars>
      </dgm:prSet>
      <dgm:spPr/>
      <dgm:t>
        <a:bodyPr/>
        <a:lstStyle/>
        <a:p>
          <a:endParaRPr lang="es-MX"/>
        </a:p>
      </dgm:t>
    </dgm:pt>
    <dgm:pt modelId="{C0365355-BC35-487D-A9A9-B49A9DF9B082}" type="pres">
      <dgm:prSet presAssocID="{FBCF8147-7CE6-4602-9B8B-FABC1D2690E0}" presName="rect1" presStyleLbl="lnNode1" presStyleIdx="2" presStyleCnt="4"/>
      <dgm:spPr>
        <a:blipFill>
          <a:blip xmlns:r="http://schemas.openxmlformats.org/officeDocument/2006/relationships" r:embed="rId3">
            <a:biLevel thresh="50000"/>
            <a:extLst>
              <a:ext uri="{28A0092B-C50C-407E-A947-70E740481C1C}">
                <a14:useLocalDpi xmlns:a14="http://schemas.microsoft.com/office/drawing/2010/main" xmlns="" val="0"/>
              </a:ext>
            </a:extLst>
          </a:blip>
          <a:srcRect/>
          <a:stretch>
            <a:fillRect l="-1000" r="-1000"/>
          </a:stretch>
        </a:blipFill>
        <a:ln>
          <a:noFill/>
        </a:ln>
      </dgm:spPr>
    </dgm:pt>
    <dgm:pt modelId="{E1A2B126-FF07-4D8F-97BD-0F1F905C24F7}" type="pres">
      <dgm:prSet presAssocID="{8271761F-DE0C-472C-9B41-26A8D17C8BD5}" presName="sibTrans" presStyleCnt="0"/>
      <dgm:spPr/>
    </dgm:pt>
    <dgm:pt modelId="{D59C9D71-113B-489A-B80B-3BDB3F95AF1E}" type="pres">
      <dgm:prSet presAssocID="{209C8DE2-D855-421D-8FD3-4B53DAFC30BC}" presName="comp" presStyleCnt="0"/>
      <dgm:spPr/>
    </dgm:pt>
    <dgm:pt modelId="{D8205939-7F9C-4BA3-9460-4911F535B197}" type="pres">
      <dgm:prSet presAssocID="{209C8DE2-D855-421D-8FD3-4B53DAFC30BC}" presName="rect2" presStyleLbl="node1" presStyleIdx="3" presStyleCnt="4">
        <dgm:presLayoutVars>
          <dgm:bulletEnabled val="1"/>
        </dgm:presLayoutVars>
      </dgm:prSet>
      <dgm:spPr/>
      <dgm:t>
        <a:bodyPr/>
        <a:lstStyle/>
        <a:p>
          <a:endParaRPr lang="es-MX"/>
        </a:p>
      </dgm:t>
    </dgm:pt>
    <dgm:pt modelId="{DF631673-730B-43BE-A8B9-9DDCE74325DD}" type="pres">
      <dgm:prSet presAssocID="{209C8DE2-D855-421D-8FD3-4B53DAFC30BC}" presName="rect1" presStyleLbl="lnNode1" presStyleIdx="3" presStyleCnt="4"/>
      <dgm:spPr>
        <a:blipFill>
          <a:blip xmlns:r="http://schemas.openxmlformats.org/officeDocument/2006/relationships" r:embed="rId4">
            <a:extLst>
              <a:ext uri="{28A0092B-C50C-407E-A947-70E740481C1C}">
                <a14:useLocalDpi xmlns:a14="http://schemas.microsoft.com/office/drawing/2010/main" xmlns="" val="0"/>
              </a:ext>
            </a:extLst>
          </a:blip>
          <a:srcRect/>
          <a:stretch>
            <a:fillRect l="-1000" r="-1000"/>
          </a:stretch>
        </a:blipFill>
        <a:ln>
          <a:noFill/>
        </a:ln>
      </dgm:spPr>
    </dgm:pt>
  </dgm:ptLst>
  <dgm:cxnLst>
    <dgm:cxn modelId="{885B7FEE-5D98-4B24-9657-096DBF70C554}" type="presOf" srcId="{FBCF8147-7CE6-4602-9B8B-FABC1D2690E0}" destId="{ED04A0A0-640E-4181-82D9-F91ED20C13A0}" srcOrd="0" destOrd="0" presId="urn:microsoft.com/office/officeart/2008/layout/AlternatingPictureBlocks"/>
    <dgm:cxn modelId="{C578390C-445E-4045-80A0-03EE208C8B78}" srcId="{2DCAC0C7-7E18-4877-82FB-17854ABA4486}" destId="{FBCF8147-7CE6-4602-9B8B-FABC1D2690E0}" srcOrd="2" destOrd="0" parTransId="{2BE488A0-29D5-4051-8113-91065F21DF5B}" sibTransId="{8271761F-DE0C-472C-9B41-26A8D17C8BD5}"/>
    <dgm:cxn modelId="{65DC771B-5A50-4E8A-8F8B-44BF84E4DDA5}" type="presOf" srcId="{DED2BF36-1767-432B-BD0A-1FF137D06F36}" destId="{22ED4460-7E03-425F-9F12-671F7E4F1E68}" srcOrd="0" destOrd="0" presId="urn:microsoft.com/office/officeart/2008/layout/AlternatingPictureBlocks"/>
    <dgm:cxn modelId="{0DF38EDA-972F-410E-AEE2-F78FFFB47730}" srcId="{2DCAC0C7-7E18-4877-82FB-17854ABA4486}" destId="{DED2BF36-1767-432B-BD0A-1FF137D06F36}" srcOrd="0" destOrd="0" parTransId="{956AFC78-1337-49CC-AE2B-5BC099710BFC}" sibTransId="{6E610009-C9A5-4F04-AEF9-FFA9F3ADF3F6}"/>
    <dgm:cxn modelId="{0593251F-830E-49C7-8D77-13D9C2F8911D}" srcId="{2DCAC0C7-7E18-4877-82FB-17854ABA4486}" destId="{209C8DE2-D855-421D-8FD3-4B53DAFC30BC}" srcOrd="3" destOrd="0" parTransId="{AA3DDDA3-D8AF-419D-9DC5-55BC0DEDE40F}" sibTransId="{F2A0EC49-78FD-44F5-AD25-F5D76D3DCA8E}"/>
    <dgm:cxn modelId="{8D03A26F-E82E-4F18-A396-8CA0B8CD3506}" type="presOf" srcId="{96B6ED79-27D9-47C1-A86C-3A8DA80DCD07}" destId="{6DD7ADDE-C06B-4FFD-BDDB-E459421C4EEE}" srcOrd="0" destOrd="0" presId="urn:microsoft.com/office/officeart/2008/layout/AlternatingPictureBlocks"/>
    <dgm:cxn modelId="{AEC5EC9A-22AE-4AB6-B424-6C9ABA39715C}" type="presOf" srcId="{2DCAC0C7-7E18-4877-82FB-17854ABA4486}" destId="{D639FF4B-C9ED-40EF-AA06-1F4684FE7746}" srcOrd="0" destOrd="0" presId="urn:microsoft.com/office/officeart/2008/layout/AlternatingPictureBlocks"/>
    <dgm:cxn modelId="{E931A0A7-218B-47EE-B7CD-97130C50B679}" srcId="{2DCAC0C7-7E18-4877-82FB-17854ABA4486}" destId="{96B6ED79-27D9-47C1-A86C-3A8DA80DCD07}" srcOrd="1" destOrd="0" parTransId="{A8282E8C-BAA6-4DBD-AEC6-A63A666CACE4}" sibTransId="{17970F6C-E1FD-4197-9F1C-44E5C80D6F92}"/>
    <dgm:cxn modelId="{5EE33EDE-DDAE-4EE6-9B64-2634B77F3959}" type="presOf" srcId="{209C8DE2-D855-421D-8FD3-4B53DAFC30BC}" destId="{D8205939-7F9C-4BA3-9460-4911F535B197}" srcOrd="0" destOrd="0" presId="urn:microsoft.com/office/officeart/2008/layout/AlternatingPictureBlocks"/>
    <dgm:cxn modelId="{D622F06A-6DA1-4073-AA71-B742084C400D}" type="presParOf" srcId="{D639FF4B-C9ED-40EF-AA06-1F4684FE7746}" destId="{ED4F20E9-5AF1-430F-8B66-461AB25DFC3E}" srcOrd="0" destOrd="0" presId="urn:microsoft.com/office/officeart/2008/layout/AlternatingPictureBlocks"/>
    <dgm:cxn modelId="{A4FC38EA-00C8-41BD-A128-738B350485AB}" type="presParOf" srcId="{ED4F20E9-5AF1-430F-8B66-461AB25DFC3E}" destId="{22ED4460-7E03-425F-9F12-671F7E4F1E68}" srcOrd="0" destOrd="0" presId="urn:microsoft.com/office/officeart/2008/layout/AlternatingPictureBlocks"/>
    <dgm:cxn modelId="{15F9737E-CB3E-473A-B710-62E220D9BE8F}" type="presParOf" srcId="{ED4F20E9-5AF1-430F-8B66-461AB25DFC3E}" destId="{5B12DA2E-502B-46E5-BDD5-42363467135B}" srcOrd="1" destOrd="0" presId="urn:microsoft.com/office/officeart/2008/layout/AlternatingPictureBlocks"/>
    <dgm:cxn modelId="{F9B07D00-CAA1-4E96-95F7-DD546756EBF0}" type="presParOf" srcId="{D639FF4B-C9ED-40EF-AA06-1F4684FE7746}" destId="{97ACFADB-D730-45B2-A8DE-F906F3C703C4}" srcOrd="1" destOrd="0" presId="urn:microsoft.com/office/officeart/2008/layout/AlternatingPictureBlocks"/>
    <dgm:cxn modelId="{BF8393E7-BFE1-42C9-A8B7-1059BDA44391}" type="presParOf" srcId="{D639FF4B-C9ED-40EF-AA06-1F4684FE7746}" destId="{CAFE0AE4-C5F6-417A-881E-8FEC1AE01D8E}" srcOrd="2" destOrd="0" presId="urn:microsoft.com/office/officeart/2008/layout/AlternatingPictureBlocks"/>
    <dgm:cxn modelId="{478193B6-00AA-4816-BE9A-B9685252F936}" type="presParOf" srcId="{CAFE0AE4-C5F6-417A-881E-8FEC1AE01D8E}" destId="{6DD7ADDE-C06B-4FFD-BDDB-E459421C4EEE}" srcOrd="0" destOrd="0" presId="urn:microsoft.com/office/officeart/2008/layout/AlternatingPictureBlocks"/>
    <dgm:cxn modelId="{0B732C61-FBC1-42B1-A3C9-11A273D2703B}" type="presParOf" srcId="{CAFE0AE4-C5F6-417A-881E-8FEC1AE01D8E}" destId="{733B30C4-D4AB-4918-8780-06B1080E2B09}" srcOrd="1" destOrd="0" presId="urn:microsoft.com/office/officeart/2008/layout/AlternatingPictureBlocks"/>
    <dgm:cxn modelId="{4FC79D5F-DF5D-4A51-BAC2-79F5D3DC49DB}" type="presParOf" srcId="{D639FF4B-C9ED-40EF-AA06-1F4684FE7746}" destId="{966AAFF6-8452-45AB-B4B7-39C855B25716}" srcOrd="3" destOrd="0" presId="urn:microsoft.com/office/officeart/2008/layout/AlternatingPictureBlocks"/>
    <dgm:cxn modelId="{652EC5B4-B65E-4D87-A9A0-A7D4374E36CC}" type="presParOf" srcId="{D639FF4B-C9ED-40EF-AA06-1F4684FE7746}" destId="{9999D65D-9FE5-4083-A974-0A43AB6DCCC2}" srcOrd="4" destOrd="0" presId="urn:microsoft.com/office/officeart/2008/layout/AlternatingPictureBlocks"/>
    <dgm:cxn modelId="{C9C7998F-544A-4E1F-9FCE-46C6B410F182}" type="presParOf" srcId="{9999D65D-9FE5-4083-A974-0A43AB6DCCC2}" destId="{ED04A0A0-640E-4181-82D9-F91ED20C13A0}" srcOrd="0" destOrd="0" presId="urn:microsoft.com/office/officeart/2008/layout/AlternatingPictureBlocks"/>
    <dgm:cxn modelId="{983BBA51-5EC4-4ECC-895B-C9897D630CE7}" type="presParOf" srcId="{9999D65D-9FE5-4083-A974-0A43AB6DCCC2}" destId="{C0365355-BC35-487D-A9A9-B49A9DF9B082}" srcOrd="1" destOrd="0" presId="urn:microsoft.com/office/officeart/2008/layout/AlternatingPictureBlocks"/>
    <dgm:cxn modelId="{C8B4F0CD-7C16-4BFC-BB9C-C268DDBB8F8E}" type="presParOf" srcId="{D639FF4B-C9ED-40EF-AA06-1F4684FE7746}" destId="{E1A2B126-FF07-4D8F-97BD-0F1F905C24F7}" srcOrd="5" destOrd="0" presId="urn:microsoft.com/office/officeart/2008/layout/AlternatingPictureBlocks"/>
    <dgm:cxn modelId="{34F0C6A4-07AB-4889-A87F-8A303D09007C}" type="presParOf" srcId="{D639FF4B-C9ED-40EF-AA06-1F4684FE7746}" destId="{D59C9D71-113B-489A-B80B-3BDB3F95AF1E}" srcOrd="6" destOrd="0" presId="urn:microsoft.com/office/officeart/2008/layout/AlternatingPictureBlocks"/>
    <dgm:cxn modelId="{345735C3-642A-4752-9332-DE997814D307}" type="presParOf" srcId="{D59C9D71-113B-489A-B80B-3BDB3F95AF1E}" destId="{D8205939-7F9C-4BA3-9460-4911F535B197}" srcOrd="0" destOrd="0" presId="urn:microsoft.com/office/officeart/2008/layout/AlternatingPictureBlocks"/>
    <dgm:cxn modelId="{9EB53D21-E44F-4AE3-8E49-A4E787887EF0}" type="presParOf" srcId="{D59C9D71-113B-489A-B80B-3BDB3F95AF1E}" destId="{DF631673-730B-43BE-A8B9-9DDCE74325DD}" srcOrd="1" destOrd="0" presId="urn:microsoft.com/office/officeart/2008/layout/AlternatingPictureBlocks"/>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31DC59B-1DCD-49F0-98CA-3CF158B91F61}" type="doc">
      <dgm:prSet loTypeId="urn:microsoft.com/office/officeart/2008/layout/VerticalCurvedList" loCatId="list" qsTypeId="urn:microsoft.com/office/officeart/2005/8/quickstyle/simple1" qsCatId="simple" csTypeId="urn:microsoft.com/office/officeart/2005/8/colors/accent3_2" csCatId="accent3" phldr="1"/>
      <dgm:spPr/>
      <dgm:t>
        <a:bodyPr/>
        <a:lstStyle/>
        <a:p>
          <a:endParaRPr lang="es-MX"/>
        </a:p>
      </dgm:t>
    </dgm:pt>
    <dgm:pt modelId="{DE819B7E-1744-48BF-83D1-CC14F285BCCB}">
      <dgm:prSet phldrT="[Texto]" custT="1"/>
      <dgm:spPr/>
      <dgm:t>
        <a:bodyPr/>
        <a:lstStyle/>
        <a:p>
          <a:r>
            <a:rPr lang="es-ES_tradnl" sz="1600" dirty="0" smtClean="0">
              <a:solidFill>
                <a:schemeClr val="tx1"/>
              </a:solidFill>
            </a:rPr>
            <a:t>Equilibrar los intereses de los actores de la triple hélice.</a:t>
          </a:r>
          <a:endParaRPr lang="es-MX" sz="1600" dirty="0">
            <a:solidFill>
              <a:schemeClr val="tx1"/>
            </a:solidFill>
          </a:endParaRPr>
        </a:p>
      </dgm:t>
    </dgm:pt>
    <dgm:pt modelId="{211CF2D9-7315-4235-984C-225494BE13E8}" type="parTrans" cxnId="{777DC8C2-9ECC-4799-8C2B-5A6535238C80}">
      <dgm:prSet/>
      <dgm:spPr/>
      <dgm:t>
        <a:bodyPr/>
        <a:lstStyle/>
        <a:p>
          <a:endParaRPr lang="es-MX" sz="1600">
            <a:solidFill>
              <a:schemeClr val="tx1"/>
            </a:solidFill>
          </a:endParaRPr>
        </a:p>
      </dgm:t>
    </dgm:pt>
    <dgm:pt modelId="{302AC6B6-590C-4273-B1B2-9816AA3D14E6}" type="sibTrans" cxnId="{777DC8C2-9ECC-4799-8C2B-5A6535238C80}">
      <dgm:prSet/>
      <dgm:spPr/>
      <dgm:t>
        <a:bodyPr/>
        <a:lstStyle/>
        <a:p>
          <a:endParaRPr lang="es-MX" sz="1600">
            <a:solidFill>
              <a:schemeClr val="tx1"/>
            </a:solidFill>
          </a:endParaRPr>
        </a:p>
      </dgm:t>
    </dgm:pt>
    <dgm:pt modelId="{D4D4300F-AB30-42B4-B350-45B4211304DB}">
      <dgm:prSet phldrT="[Texto]" custT="1"/>
      <dgm:spPr/>
      <dgm:t>
        <a:bodyPr/>
        <a:lstStyle/>
        <a:p>
          <a:r>
            <a:rPr lang="es-ES_tradnl" sz="1600" dirty="0" smtClean="0">
              <a:solidFill>
                <a:schemeClr val="tx1"/>
              </a:solidFill>
            </a:rPr>
            <a:t>Estructurar el financiamiento para el ciclo de vida de la infraestructura espacial.</a:t>
          </a:r>
          <a:endParaRPr lang="es-MX" sz="1600" dirty="0">
            <a:solidFill>
              <a:schemeClr val="tx1"/>
            </a:solidFill>
          </a:endParaRPr>
        </a:p>
      </dgm:t>
    </dgm:pt>
    <dgm:pt modelId="{6A2401A0-DA23-48EB-B1B4-937E0CDF5EF6}" type="parTrans" cxnId="{0F28F26C-EB0B-41EB-AB57-E2EF1D337794}">
      <dgm:prSet/>
      <dgm:spPr/>
      <dgm:t>
        <a:bodyPr/>
        <a:lstStyle/>
        <a:p>
          <a:endParaRPr lang="es-MX" sz="1600">
            <a:solidFill>
              <a:schemeClr val="tx1"/>
            </a:solidFill>
          </a:endParaRPr>
        </a:p>
      </dgm:t>
    </dgm:pt>
    <dgm:pt modelId="{9AF465D1-F6C7-4AB3-A695-C2707F10113F}" type="sibTrans" cxnId="{0F28F26C-EB0B-41EB-AB57-E2EF1D337794}">
      <dgm:prSet/>
      <dgm:spPr/>
      <dgm:t>
        <a:bodyPr/>
        <a:lstStyle/>
        <a:p>
          <a:endParaRPr lang="es-MX" sz="1600">
            <a:solidFill>
              <a:schemeClr val="tx1"/>
            </a:solidFill>
          </a:endParaRPr>
        </a:p>
      </dgm:t>
    </dgm:pt>
    <dgm:pt modelId="{3C809FB7-ADAC-45E4-8240-150029D031A6}">
      <dgm:prSet phldrT="[Texto]" custT="1"/>
      <dgm:spPr/>
      <dgm:t>
        <a:bodyPr/>
        <a:lstStyle/>
        <a:p>
          <a:r>
            <a:rPr lang="es-ES_tradnl" sz="1600" dirty="0" smtClean="0">
              <a:solidFill>
                <a:schemeClr val="tx1"/>
              </a:solidFill>
            </a:rPr>
            <a:t>Transitar hacia una estructura espacial soberana y sustentable, operando con suficiencia de recursos.</a:t>
          </a:r>
          <a:endParaRPr lang="es-MX" sz="1600" dirty="0">
            <a:solidFill>
              <a:schemeClr val="tx1"/>
            </a:solidFill>
          </a:endParaRPr>
        </a:p>
      </dgm:t>
    </dgm:pt>
    <dgm:pt modelId="{64389D39-D28E-4494-8702-AC55E17DE654}" type="parTrans" cxnId="{7A13D600-0318-420D-BC19-E3DE4B982A29}">
      <dgm:prSet/>
      <dgm:spPr/>
      <dgm:t>
        <a:bodyPr/>
        <a:lstStyle/>
        <a:p>
          <a:endParaRPr lang="es-MX" sz="1600">
            <a:solidFill>
              <a:schemeClr val="tx1"/>
            </a:solidFill>
          </a:endParaRPr>
        </a:p>
      </dgm:t>
    </dgm:pt>
    <dgm:pt modelId="{864ECE2B-2F5C-4C6D-B14E-9751158DBC81}" type="sibTrans" cxnId="{7A13D600-0318-420D-BC19-E3DE4B982A29}">
      <dgm:prSet/>
      <dgm:spPr/>
      <dgm:t>
        <a:bodyPr/>
        <a:lstStyle/>
        <a:p>
          <a:endParaRPr lang="es-MX" sz="1600">
            <a:solidFill>
              <a:schemeClr val="tx1"/>
            </a:solidFill>
          </a:endParaRPr>
        </a:p>
      </dgm:t>
    </dgm:pt>
    <dgm:pt modelId="{8A3FFAE9-D901-433E-91AF-92E67E26D120}">
      <dgm:prSet phldrT="[Texto]" custT="1"/>
      <dgm:spPr/>
      <dgm:t>
        <a:bodyPr/>
        <a:lstStyle/>
        <a:p>
          <a:r>
            <a:rPr lang="es-ES_tradnl" sz="1600" dirty="0" smtClean="0">
              <a:solidFill>
                <a:schemeClr val="tx1"/>
              </a:solidFill>
            </a:rPr>
            <a:t>Seleccionar proyectos, productos y servicios espaciales de mayor impacto social, económico y geopolítico.</a:t>
          </a:r>
          <a:endParaRPr lang="es-MX" sz="1600" dirty="0">
            <a:solidFill>
              <a:schemeClr val="tx1"/>
            </a:solidFill>
          </a:endParaRPr>
        </a:p>
      </dgm:t>
    </dgm:pt>
    <dgm:pt modelId="{B9DCD0F9-62CF-479F-B115-8D2D80908CA1}" type="parTrans" cxnId="{15AC9190-D87B-4297-A6A0-D4B0ADB082B0}">
      <dgm:prSet/>
      <dgm:spPr/>
      <dgm:t>
        <a:bodyPr/>
        <a:lstStyle/>
        <a:p>
          <a:endParaRPr lang="es-MX" sz="1600">
            <a:solidFill>
              <a:schemeClr val="tx1"/>
            </a:solidFill>
          </a:endParaRPr>
        </a:p>
      </dgm:t>
    </dgm:pt>
    <dgm:pt modelId="{6C6840AB-AB29-4353-8075-A4DF5E5877FB}" type="sibTrans" cxnId="{15AC9190-D87B-4297-A6A0-D4B0ADB082B0}">
      <dgm:prSet/>
      <dgm:spPr/>
      <dgm:t>
        <a:bodyPr/>
        <a:lstStyle/>
        <a:p>
          <a:endParaRPr lang="es-MX" sz="1600">
            <a:solidFill>
              <a:schemeClr val="tx1"/>
            </a:solidFill>
          </a:endParaRPr>
        </a:p>
      </dgm:t>
    </dgm:pt>
    <dgm:pt modelId="{87357698-849E-4EB3-AF2B-E9B5F4EA981D}">
      <dgm:prSet phldrT="[Texto]" custT="1"/>
      <dgm:spPr/>
      <dgm:t>
        <a:bodyPr/>
        <a:lstStyle/>
        <a:p>
          <a:r>
            <a:rPr lang="es-ES_tradnl" sz="1600" dirty="0" smtClean="0">
              <a:solidFill>
                <a:schemeClr val="tx1"/>
              </a:solidFill>
            </a:rPr>
            <a:t>Lograr que la sociedad mexicana valore al espacio como un bien público y factor de progreso social y económico.</a:t>
          </a:r>
          <a:endParaRPr lang="es-MX" sz="1600" dirty="0">
            <a:solidFill>
              <a:schemeClr val="tx1"/>
            </a:solidFill>
          </a:endParaRPr>
        </a:p>
      </dgm:t>
    </dgm:pt>
    <dgm:pt modelId="{9C751D44-9FB7-4DDA-98DE-B68656D9285D}" type="parTrans" cxnId="{7A4EBCE4-4909-4AA0-9D23-E0C3CC3BDADD}">
      <dgm:prSet/>
      <dgm:spPr/>
      <dgm:t>
        <a:bodyPr/>
        <a:lstStyle/>
        <a:p>
          <a:endParaRPr lang="es-MX" sz="1600">
            <a:solidFill>
              <a:schemeClr val="tx1"/>
            </a:solidFill>
          </a:endParaRPr>
        </a:p>
      </dgm:t>
    </dgm:pt>
    <dgm:pt modelId="{9F08E93F-2B30-404F-A211-972D9830A87B}" type="sibTrans" cxnId="{7A4EBCE4-4909-4AA0-9D23-E0C3CC3BDADD}">
      <dgm:prSet/>
      <dgm:spPr/>
      <dgm:t>
        <a:bodyPr/>
        <a:lstStyle/>
        <a:p>
          <a:endParaRPr lang="es-MX" sz="1600">
            <a:solidFill>
              <a:schemeClr val="tx1"/>
            </a:solidFill>
          </a:endParaRPr>
        </a:p>
      </dgm:t>
    </dgm:pt>
    <dgm:pt modelId="{E485E882-8622-4641-A68E-EB3DEB85E510}">
      <dgm:prSet phldrT="[Texto]" custT="1"/>
      <dgm:spPr/>
      <dgm:t>
        <a:bodyPr/>
        <a:lstStyle/>
        <a:p>
          <a:r>
            <a:rPr lang="es-ES_tradnl" sz="1600" dirty="0" smtClean="0">
              <a:solidFill>
                <a:schemeClr val="tx1"/>
              </a:solidFill>
            </a:rPr>
            <a:t>Reconocimiento de la AEM como organismo estratégico, entidad de seguridad nacional y de consulta del Estado Mexicano.</a:t>
          </a:r>
          <a:endParaRPr lang="es-MX" sz="1600" dirty="0">
            <a:solidFill>
              <a:schemeClr val="tx1"/>
            </a:solidFill>
          </a:endParaRPr>
        </a:p>
      </dgm:t>
    </dgm:pt>
    <dgm:pt modelId="{4E4E82B5-C1CE-45FE-A81E-8218596C7924}" type="parTrans" cxnId="{24AC0B90-8B5D-4D9A-8811-60859556B76C}">
      <dgm:prSet/>
      <dgm:spPr/>
      <dgm:t>
        <a:bodyPr/>
        <a:lstStyle/>
        <a:p>
          <a:endParaRPr lang="es-MX" sz="1600">
            <a:solidFill>
              <a:schemeClr val="tx1"/>
            </a:solidFill>
          </a:endParaRPr>
        </a:p>
      </dgm:t>
    </dgm:pt>
    <dgm:pt modelId="{57105461-BECA-4F4C-969C-8EF6414E93A4}" type="sibTrans" cxnId="{24AC0B90-8B5D-4D9A-8811-60859556B76C}">
      <dgm:prSet/>
      <dgm:spPr/>
      <dgm:t>
        <a:bodyPr/>
        <a:lstStyle/>
        <a:p>
          <a:endParaRPr lang="es-MX" sz="1600">
            <a:solidFill>
              <a:schemeClr val="tx1"/>
            </a:solidFill>
          </a:endParaRPr>
        </a:p>
      </dgm:t>
    </dgm:pt>
    <dgm:pt modelId="{82168ADB-5843-4918-A199-E8EBDE750B34}" type="pres">
      <dgm:prSet presAssocID="{331DC59B-1DCD-49F0-98CA-3CF158B91F61}" presName="Name0" presStyleCnt="0">
        <dgm:presLayoutVars>
          <dgm:chMax val="7"/>
          <dgm:chPref val="7"/>
          <dgm:dir/>
        </dgm:presLayoutVars>
      </dgm:prSet>
      <dgm:spPr/>
      <dgm:t>
        <a:bodyPr/>
        <a:lstStyle/>
        <a:p>
          <a:endParaRPr lang="es-MX"/>
        </a:p>
      </dgm:t>
    </dgm:pt>
    <dgm:pt modelId="{C7555DD9-7D04-42A7-BB98-9867E0A0CE12}" type="pres">
      <dgm:prSet presAssocID="{331DC59B-1DCD-49F0-98CA-3CF158B91F61}" presName="Name1" presStyleCnt="0"/>
      <dgm:spPr/>
    </dgm:pt>
    <dgm:pt modelId="{AF60E02F-3CB9-4341-9953-33F794D45073}" type="pres">
      <dgm:prSet presAssocID="{331DC59B-1DCD-49F0-98CA-3CF158B91F61}" presName="cycle" presStyleCnt="0"/>
      <dgm:spPr/>
    </dgm:pt>
    <dgm:pt modelId="{89106437-41CB-4A3A-9E63-D7F4FA74A3D5}" type="pres">
      <dgm:prSet presAssocID="{331DC59B-1DCD-49F0-98CA-3CF158B91F61}" presName="srcNode" presStyleLbl="node1" presStyleIdx="0" presStyleCnt="6"/>
      <dgm:spPr/>
    </dgm:pt>
    <dgm:pt modelId="{3D3C8833-4F70-4F6F-8B60-1FB543815744}" type="pres">
      <dgm:prSet presAssocID="{331DC59B-1DCD-49F0-98CA-3CF158B91F61}" presName="conn" presStyleLbl="parChTrans1D2" presStyleIdx="0" presStyleCnt="1"/>
      <dgm:spPr/>
      <dgm:t>
        <a:bodyPr/>
        <a:lstStyle/>
        <a:p>
          <a:endParaRPr lang="es-MX"/>
        </a:p>
      </dgm:t>
    </dgm:pt>
    <dgm:pt modelId="{C9803877-55B2-4234-BB86-B375961CC1D6}" type="pres">
      <dgm:prSet presAssocID="{331DC59B-1DCD-49F0-98CA-3CF158B91F61}" presName="extraNode" presStyleLbl="node1" presStyleIdx="0" presStyleCnt="6"/>
      <dgm:spPr/>
    </dgm:pt>
    <dgm:pt modelId="{51040F6E-4564-478C-839C-D951AC68ACA0}" type="pres">
      <dgm:prSet presAssocID="{331DC59B-1DCD-49F0-98CA-3CF158B91F61}" presName="dstNode" presStyleLbl="node1" presStyleIdx="0" presStyleCnt="6"/>
      <dgm:spPr/>
    </dgm:pt>
    <dgm:pt modelId="{A3D7E0D2-AA47-40A4-AE1C-4CC2AED7F59B}" type="pres">
      <dgm:prSet presAssocID="{DE819B7E-1744-48BF-83D1-CC14F285BCCB}" presName="text_1" presStyleLbl="node1" presStyleIdx="0" presStyleCnt="6">
        <dgm:presLayoutVars>
          <dgm:bulletEnabled val="1"/>
        </dgm:presLayoutVars>
      </dgm:prSet>
      <dgm:spPr/>
      <dgm:t>
        <a:bodyPr/>
        <a:lstStyle/>
        <a:p>
          <a:endParaRPr lang="es-MX"/>
        </a:p>
      </dgm:t>
    </dgm:pt>
    <dgm:pt modelId="{B541B8B5-6362-461C-A3F8-F3DFEA881136}" type="pres">
      <dgm:prSet presAssocID="{DE819B7E-1744-48BF-83D1-CC14F285BCCB}" presName="accent_1" presStyleCnt="0"/>
      <dgm:spPr/>
    </dgm:pt>
    <dgm:pt modelId="{BC4DB91F-CE98-4190-80E6-955E25BC2131}" type="pres">
      <dgm:prSet presAssocID="{DE819B7E-1744-48BF-83D1-CC14F285BCCB}" presName="accentRepeatNode" presStyleLbl="solidFgAcc1" presStyleIdx="0" presStyleCnt="6"/>
      <dgm:spPr/>
    </dgm:pt>
    <dgm:pt modelId="{360AAC1C-2C04-4774-92DE-E576A12DB58B}" type="pres">
      <dgm:prSet presAssocID="{D4D4300F-AB30-42B4-B350-45B4211304DB}" presName="text_2" presStyleLbl="node1" presStyleIdx="1" presStyleCnt="6">
        <dgm:presLayoutVars>
          <dgm:bulletEnabled val="1"/>
        </dgm:presLayoutVars>
      </dgm:prSet>
      <dgm:spPr/>
      <dgm:t>
        <a:bodyPr/>
        <a:lstStyle/>
        <a:p>
          <a:endParaRPr lang="es-MX"/>
        </a:p>
      </dgm:t>
    </dgm:pt>
    <dgm:pt modelId="{EC0320F2-CC01-485E-A0CD-E84A4A3F4BEE}" type="pres">
      <dgm:prSet presAssocID="{D4D4300F-AB30-42B4-B350-45B4211304DB}" presName="accent_2" presStyleCnt="0"/>
      <dgm:spPr/>
    </dgm:pt>
    <dgm:pt modelId="{F250D13F-47BA-4097-BEE3-DA6386A2E6BA}" type="pres">
      <dgm:prSet presAssocID="{D4D4300F-AB30-42B4-B350-45B4211304DB}" presName="accentRepeatNode" presStyleLbl="solidFgAcc1" presStyleIdx="1" presStyleCnt="6"/>
      <dgm:spPr/>
    </dgm:pt>
    <dgm:pt modelId="{B55E6232-B580-4C99-80AC-06CD450EBA51}" type="pres">
      <dgm:prSet presAssocID="{3C809FB7-ADAC-45E4-8240-150029D031A6}" presName="text_3" presStyleLbl="node1" presStyleIdx="2" presStyleCnt="6">
        <dgm:presLayoutVars>
          <dgm:bulletEnabled val="1"/>
        </dgm:presLayoutVars>
      </dgm:prSet>
      <dgm:spPr/>
      <dgm:t>
        <a:bodyPr/>
        <a:lstStyle/>
        <a:p>
          <a:endParaRPr lang="es-MX"/>
        </a:p>
      </dgm:t>
    </dgm:pt>
    <dgm:pt modelId="{6C19A1FE-C46C-4556-9A11-A93E048E574F}" type="pres">
      <dgm:prSet presAssocID="{3C809FB7-ADAC-45E4-8240-150029D031A6}" presName="accent_3" presStyleCnt="0"/>
      <dgm:spPr/>
    </dgm:pt>
    <dgm:pt modelId="{01187FBA-20A1-4C4D-A539-BCA7442901B2}" type="pres">
      <dgm:prSet presAssocID="{3C809FB7-ADAC-45E4-8240-150029D031A6}" presName="accentRepeatNode" presStyleLbl="solidFgAcc1" presStyleIdx="2" presStyleCnt="6"/>
      <dgm:spPr/>
    </dgm:pt>
    <dgm:pt modelId="{1AC957CE-D655-4D9C-A389-2E7AA5F198FD}" type="pres">
      <dgm:prSet presAssocID="{8A3FFAE9-D901-433E-91AF-92E67E26D120}" presName="text_4" presStyleLbl="node1" presStyleIdx="3" presStyleCnt="6">
        <dgm:presLayoutVars>
          <dgm:bulletEnabled val="1"/>
        </dgm:presLayoutVars>
      </dgm:prSet>
      <dgm:spPr/>
      <dgm:t>
        <a:bodyPr/>
        <a:lstStyle/>
        <a:p>
          <a:endParaRPr lang="es-MX"/>
        </a:p>
      </dgm:t>
    </dgm:pt>
    <dgm:pt modelId="{046BB6A0-961C-4BFA-BA30-A5DDE6368D7D}" type="pres">
      <dgm:prSet presAssocID="{8A3FFAE9-D901-433E-91AF-92E67E26D120}" presName="accent_4" presStyleCnt="0"/>
      <dgm:spPr/>
    </dgm:pt>
    <dgm:pt modelId="{202A699D-8245-401D-9538-7A64F1109ADB}" type="pres">
      <dgm:prSet presAssocID="{8A3FFAE9-D901-433E-91AF-92E67E26D120}" presName="accentRepeatNode" presStyleLbl="solidFgAcc1" presStyleIdx="3" presStyleCnt="6"/>
      <dgm:spPr/>
    </dgm:pt>
    <dgm:pt modelId="{6FF881FC-6EDC-490A-82EB-0B031B97D65B}" type="pres">
      <dgm:prSet presAssocID="{87357698-849E-4EB3-AF2B-E9B5F4EA981D}" presName="text_5" presStyleLbl="node1" presStyleIdx="4" presStyleCnt="6">
        <dgm:presLayoutVars>
          <dgm:bulletEnabled val="1"/>
        </dgm:presLayoutVars>
      </dgm:prSet>
      <dgm:spPr/>
      <dgm:t>
        <a:bodyPr/>
        <a:lstStyle/>
        <a:p>
          <a:endParaRPr lang="es-MX"/>
        </a:p>
      </dgm:t>
    </dgm:pt>
    <dgm:pt modelId="{C68AF95E-A58E-409C-978B-0EF4C7624226}" type="pres">
      <dgm:prSet presAssocID="{87357698-849E-4EB3-AF2B-E9B5F4EA981D}" presName="accent_5" presStyleCnt="0"/>
      <dgm:spPr/>
    </dgm:pt>
    <dgm:pt modelId="{B29C33D6-EE92-49EA-8009-518D32CD38B9}" type="pres">
      <dgm:prSet presAssocID="{87357698-849E-4EB3-AF2B-E9B5F4EA981D}" presName="accentRepeatNode" presStyleLbl="solidFgAcc1" presStyleIdx="4" presStyleCnt="6"/>
      <dgm:spPr/>
    </dgm:pt>
    <dgm:pt modelId="{F5C0D481-233E-4A46-9C67-31ED80F4E65F}" type="pres">
      <dgm:prSet presAssocID="{E485E882-8622-4641-A68E-EB3DEB85E510}" presName="text_6" presStyleLbl="node1" presStyleIdx="5" presStyleCnt="6">
        <dgm:presLayoutVars>
          <dgm:bulletEnabled val="1"/>
        </dgm:presLayoutVars>
      </dgm:prSet>
      <dgm:spPr/>
      <dgm:t>
        <a:bodyPr/>
        <a:lstStyle/>
        <a:p>
          <a:endParaRPr lang="es-MX"/>
        </a:p>
      </dgm:t>
    </dgm:pt>
    <dgm:pt modelId="{B2A01E20-5CC4-4A62-82EF-09A28B1D3CA1}" type="pres">
      <dgm:prSet presAssocID="{E485E882-8622-4641-A68E-EB3DEB85E510}" presName="accent_6" presStyleCnt="0"/>
      <dgm:spPr/>
    </dgm:pt>
    <dgm:pt modelId="{EE6D84D6-0D1A-4F69-8BE5-CD05D8AD7490}" type="pres">
      <dgm:prSet presAssocID="{E485E882-8622-4641-A68E-EB3DEB85E510}" presName="accentRepeatNode" presStyleLbl="solidFgAcc1" presStyleIdx="5" presStyleCnt="6"/>
      <dgm:spPr/>
    </dgm:pt>
  </dgm:ptLst>
  <dgm:cxnLst>
    <dgm:cxn modelId="{E118AFCD-BD68-4F7D-9BDB-C432A4206C13}" type="presOf" srcId="{331DC59B-1DCD-49F0-98CA-3CF158B91F61}" destId="{82168ADB-5843-4918-A199-E8EBDE750B34}" srcOrd="0" destOrd="0" presId="urn:microsoft.com/office/officeart/2008/layout/VerticalCurvedList"/>
    <dgm:cxn modelId="{0F28F26C-EB0B-41EB-AB57-E2EF1D337794}" srcId="{331DC59B-1DCD-49F0-98CA-3CF158B91F61}" destId="{D4D4300F-AB30-42B4-B350-45B4211304DB}" srcOrd="1" destOrd="0" parTransId="{6A2401A0-DA23-48EB-B1B4-937E0CDF5EF6}" sibTransId="{9AF465D1-F6C7-4AB3-A695-C2707F10113F}"/>
    <dgm:cxn modelId="{7A13D600-0318-420D-BC19-E3DE4B982A29}" srcId="{331DC59B-1DCD-49F0-98CA-3CF158B91F61}" destId="{3C809FB7-ADAC-45E4-8240-150029D031A6}" srcOrd="2" destOrd="0" parTransId="{64389D39-D28E-4494-8702-AC55E17DE654}" sibTransId="{864ECE2B-2F5C-4C6D-B14E-9751158DBC81}"/>
    <dgm:cxn modelId="{20A325AB-CD92-4E60-B00E-65E241D7AFED}" type="presOf" srcId="{8A3FFAE9-D901-433E-91AF-92E67E26D120}" destId="{1AC957CE-D655-4D9C-A389-2E7AA5F198FD}" srcOrd="0" destOrd="0" presId="urn:microsoft.com/office/officeart/2008/layout/VerticalCurvedList"/>
    <dgm:cxn modelId="{7A4EBCE4-4909-4AA0-9D23-E0C3CC3BDADD}" srcId="{331DC59B-1DCD-49F0-98CA-3CF158B91F61}" destId="{87357698-849E-4EB3-AF2B-E9B5F4EA981D}" srcOrd="4" destOrd="0" parTransId="{9C751D44-9FB7-4DDA-98DE-B68656D9285D}" sibTransId="{9F08E93F-2B30-404F-A211-972D9830A87B}"/>
    <dgm:cxn modelId="{61164C85-FF14-4922-8F6E-A7E94A486B09}" type="presOf" srcId="{302AC6B6-590C-4273-B1B2-9816AA3D14E6}" destId="{3D3C8833-4F70-4F6F-8B60-1FB543815744}" srcOrd="0" destOrd="0" presId="urn:microsoft.com/office/officeart/2008/layout/VerticalCurvedList"/>
    <dgm:cxn modelId="{15AC9190-D87B-4297-A6A0-D4B0ADB082B0}" srcId="{331DC59B-1DCD-49F0-98CA-3CF158B91F61}" destId="{8A3FFAE9-D901-433E-91AF-92E67E26D120}" srcOrd="3" destOrd="0" parTransId="{B9DCD0F9-62CF-479F-B115-8D2D80908CA1}" sibTransId="{6C6840AB-AB29-4353-8075-A4DF5E5877FB}"/>
    <dgm:cxn modelId="{924D5D0B-23F7-408A-A3D2-28AAF6FB7321}" type="presOf" srcId="{3C809FB7-ADAC-45E4-8240-150029D031A6}" destId="{B55E6232-B580-4C99-80AC-06CD450EBA51}" srcOrd="0" destOrd="0" presId="urn:microsoft.com/office/officeart/2008/layout/VerticalCurvedList"/>
    <dgm:cxn modelId="{24AC0B90-8B5D-4D9A-8811-60859556B76C}" srcId="{331DC59B-1DCD-49F0-98CA-3CF158B91F61}" destId="{E485E882-8622-4641-A68E-EB3DEB85E510}" srcOrd="5" destOrd="0" parTransId="{4E4E82B5-C1CE-45FE-A81E-8218596C7924}" sibTransId="{57105461-BECA-4F4C-969C-8EF6414E93A4}"/>
    <dgm:cxn modelId="{777DC8C2-9ECC-4799-8C2B-5A6535238C80}" srcId="{331DC59B-1DCD-49F0-98CA-3CF158B91F61}" destId="{DE819B7E-1744-48BF-83D1-CC14F285BCCB}" srcOrd="0" destOrd="0" parTransId="{211CF2D9-7315-4235-984C-225494BE13E8}" sibTransId="{302AC6B6-590C-4273-B1B2-9816AA3D14E6}"/>
    <dgm:cxn modelId="{82A5AD67-0BE5-41DE-8C5B-D9A614E07D54}" type="presOf" srcId="{E485E882-8622-4641-A68E-EB3DEB85E510}" destId="{F5C0D481-233E-4A46-9C67-31ED80F4E65F}" srcOrd="0" destOrd="0" presId="urn:microsoft.com/office/officeart/2008/layout/VerticalCurvedList"/>
    <dgm:cxn modelId="{4F2D47A3-9D3C-4F74-9F2B-B75C7089BCD1}" type="presOf" srcId="{87357698-849E-4EB3-AF2B-E9B5F4EA981D}" destId="{6FF881FC-6EDC-490A-82EB-0B031B97D65B}" srcOrd="0" destOrd="0" presId="urn:microsoft.com/office/officeart/2008/layout/VerticalCurvedList"/>
    <dgm:cxn modelId="{2606A909-88E3-4A0F-8E7F-F80C37FE3486}" type="presOf" srcId="{D4D4300F-AB30-42B4-B350-45B4211304DB}" destId="{360AAC1C-2C04-4774-92DE-E576A12DB58B}" srcOrd="0" destOrd="0" presId="urn:microsoft.com/office/officeart/2008/layout/VerticalCurvedList"/>
    <dgm:cxn modelId="{17B21263-E863-42F7-82EA-786D6662CD84}" type="presOf" srcId="{DE819B7E-1744-48BF-83D1-CC14F285BCCB}" destId="{A3D7E0D2-AA47-40A4-AE1C-4CC2AED7F59B}" srcOrd="0" destOrd="0" presId="urn:microsoft.com/office/officeart/2008/layout/VerticalCurvedList"/>
    <dgm:cxn modelId="{FAE402C7-9F57-468D-85F3-807E9423EC5B}" type="presParOf" srcId="{82168ADB-5843-4918-A199-E8EBDE750B34}" destId="{C7555DD9-7D04-42A7-BB98-9867E0A0CE12}" srcOrd="0" destOrd="0" presId="urn:microsoft.com/office/officeart/2008/layout/VerticalCurvedList"/>
    <dgm:cxn modelId="{6A0C2789-9D2B-4139-950B-06598673624B}" type="presParOf" srcId="{C7555DD9-7D04-42A7-BB98-9867E0A0CE12}" destId="{AF60E02F-3CB9-4341-9953-33F794D45073}" srcOrd="0" destOrd="0" presId="urn:microsoft.com/office/officeart/2008/layout/VerticalCurvedList"/>
    <dgm:cxn modelId="{0E7838F0-5F99-4752-BC54-ABBD6BC623F1}" type="presParOf" srcId="{AF60E02F-3CB9-4341-9953-33F794D45073}" destId="{89106437-41CB-4A3A-9E63-D7F4FA74A3D5}" srcOrd="0" destOrd="0" presId="urn:microsoft.com/office/officeart/2008/layout/VerticalCurvedList"/>
    <dgm:cxn modelId="{BA3EA413-23E6-46ED-B259-549320B81A4E}" type="presParOf" srcId="{AF60E02F-3CB9-4341-9953-33F794D45073}" destId="{3D3C8833-4F70-4F6F-8B60-1FB543815744}" srcOrd="1" destOrd="0" presId="urn:microsoft.com/office/officeart/2008/layout/VerticalCurvedList"/>
    <dgm:cxn modelId="{FE7A344C-911D-4E1F-8FB1-6998D54545F9}" type="presParOf" srcId="{AF60E02F-3CB9-4341-9953-33F794D45073}" destId="{C9803877-55B2-4234-BB86-B375961CC1D6}" srcOrd="2" destOrd="0" presId="urn:microsoft.com/office/officeart/2008/layout/VerticalCurvedList"/>
    <dgm:cxn modelId="{6E533F39-26C6-4F01-8459-A6CAF3407A2F}" type="presParOf" srcId="{AF60E02F-3CB9-4341-9953-33F794D45073}" destId="{51040F6E-4564-478C-839C-D951AC68ACA0}" srcOrd="3" destOrd="0" presId="urn:microsoft.com/office/officeart/2008/layout/VerticalCurvedList"/>
    <dgm:cxn modelId="{8BCE8102-30CC-4572-A4CD-434B33F7F556}" type="presParOf" srcId="{C7555DD9-7D04-42A7-BB98-9867E0A0CE12}" destId="{A3D7E0D2-AA47-40A4-AE1C-4CC2AED7F59B}" srcOrd="1" destOrd="0" presId="urn:microsoft.com/office/officeart/2008/layout/VerticalCurvedList"/>
    <dgm:cxn modelId="{2DAC420E-F8D7-46FD-877E-FBB43A219CB2}" type="presParOf" srcId="{C7555DD9-7D04-42A7-BB98-9867E0A0CE12}" destId="{B541B8B5-6362-461C-A3F8-F3DFEA881136}" srcOrd="2" destOrd="0" presId="urn:microsoft.com/office/officeart/2008/layout/VerticalCurvedList"/>
    <dgm:cxn modelId="{26849F53-63A0-491E-929A-313A20B27357}" type="presParOf" srcId="{B541B8B5-6362-461C-A3F8-F3DFEA881136}" destId="{BC4DB91F-CE98-4190-80E6-955E25BC2131}" srcOrd="0" destOrd="0" presId="urn:microsoft.com/office/officeart/2008/layout/VerticalCurvedList"/>
    <dgm:cxn modelId="{2A8F5B70-F56F-4DC1-B3E8-E7DA0387C86D}" type="presParOf" srcId="{C7555DD9-7D04-42A7-BB98-9867E0A0CE12}" destId="{360AAC1C-2C04-4774-92DE-E576A12DB58B}" srcOrd="3" destOrd="0" presId="urn:microsoft.com/office/officeart/2008/layout/VerticalCurvedList"/>
    <dgm:cxn modelId="{BAEF098F-E876-422F-B049-5A3FE2E853FE}" type="presParOf" srcId="{C7555DD9-7D04-42A7-BB98-9867E0A0CE12}" destId="{EC0320F2-CC01-485E-A0CD-E84A4A3F4BEE}" srcOrd="4" destOrd="0" presId="urn:microsoft.com/office/officeart/2008/layout/VerticalCurvedList"/>
    <dgm:cxn modelId="{F303C214-4292-419E-9B9E-CDC8547E767B}" type="presParOf" srcId="{EC0320F2-CC01-485E-A0CD-E84A4A3F4BEE}" destId="{F250D13F-47BA-4097-BEE3-DA6386A2E6BA}" srcOrd="0" destOrd="0" presId="urn:microsoft.com/office/officeart/2008/layout/VerticalCurvedList"/>
    <dgm:cxn modelId="{B8D173E3-A08E-4618-9492-BE33D9295D9C}" type="presParOf" srcId="{C7555DD9-7D04-42A7-BB98-9867E0A0CE12}" destId="{B55E6232-B580-4C99-80AC-06CD450EBA51}" srcOrd="5" destOrd="0" presId="urn:microsoft.com/office/officeart/2008/layout/VerticalCurvedList"/>
    <dgm:cxn modelId="{4926CD53-8FF6-4DE3-97F8-F9F8FEE817F1}" type="presParOf" srcId="{C7555DD9-7D04-42A7-BB98-9867E0A0CE12}" destId="{6C19A1FE-C46C-4556-9A11-A93E048E574F}" srcOrd="6" destOrd="0" presId="urn:microsoft.com/office/officeart/2008/layout/VerticalCurvedList"/>
    <dgm:cxn modelId="{FA70337F-FFB9-404B-82FD-EA327647DFAF}" type="presParOf" srcId="{6C19A1FE-C46C-4556-9A11-A93E048E574F}" destId="{01187FBA-20A1-4C4D-A539-BCA7442901B2}" srcOrd="0" destOrd="0" presId="urn:microsoft.com/office/officeart/2008/layout/VerticalCurvedList"/>
    <dgm:cxn modelId="{E157A870-653B-4A37-8A46-655975878D8F}" type="presParOf" srcId="{C7555DD9-7D04-42A7-BB98-9867E0A0CE12}" destId="{1AC957CE-D655-4D9C-A389-2E7AA5F198FD}" srcOrd="7" destOrd="0" presId="urn:microsoft.com/office/officeart/2008/layout/VerticalCurvedList"/>
    <dgm:cxn modelId="{50880A73-0CA7-4371-BC4A-55288315EF32}" type="presParOf" srcId="{C7555DD9-7D04-42A7-BB98-9867E0A0CE12}" destId="{046BB6A0-961C-4BFA-BA30-A5DDE6368D7D}" srcOrd="8" destOrd="0" presId="urn:microsoft.com/office/officeart/2008/layout/VerticalCurvedList"/>
    <dgm:cxn modelId="{46711EEF-83D6-444E-AFC4-B3D89B6A4432}" type="presParOf" srcId="{046BB6A0-961C-4BFA-BA30-A5DDE6368D7D}" destId="{202A699D-8245-401D-9538-7A64F1109ADB}" srcOrd="0" destOrd="0" presId="urn:microsoft.com/office/officeart/2008/layout/VerticalCurvedList"/>
    <dgm:cxn modelId="{C50199B5-C45B-4593-89B1-34832534C069}" type="presParOf" srcId="{C7555DD9-7D04-42A7-BB98-9867E0A0CE12}" destId="{6FF881FC-6EDC-490A-82EB-0B031B97D65B}" srcOrd="9" destOrd="0" presId="urn:microsoft.com/office/officeart/2008/layout/VerticalCurvedList"/>
    <dgm:cxn modelId="{BE330BEA-F7F6-476A-B417-8940DD5FBF0E}" type="presParOf" srcId="{C7555DD9-7D04-42A7-BB98-9867E0A0CE12}" destId="{C68AF95E-A58E-409C-978B-0EF4C7624226}" srcOrd="10" destOrd="0" presId="urn:microsoft.com/office/officeart/2008/layout/VerticalCurvedList"/>
    <dgm:cxn modelId="{8C4EBBEA-2256-4571-96F0-23F726F04EB7}" type="presParOf" srcId="{C68AF95E-A58E-409C-978B-0EF4C7624226}" destId="{B29C33D6-EE92-49EA-8009-518D32CD38B9}" srcOrd="0" destOrd="0" presId="urn:microsoft.com/office/officeart/2008/layout/VerticalCurvedList"/>
    <dgm:cxn modelId="{58A2A046-D333-4FF3-B953-EE31ECBEABF7}" type="presParOf" srcId="{C7555DD9-7D04-42A7-BB98-9867E0A0CE12}" destId="{F5C0D481-233E-4A46-9C67-31ED80F4E65F}" srcOrd="11" destOrd="0" presId="urn:microsoft.com/office/officeart/2008/layout/VerticalCurvedList"/>
    <dgm:cxn modelId="{7A434DE4-4DDA-4B1A-9CDB-4324E7C83DC8}" type="presParOf" srcId="{C7555DD9-7D04-42A7-BB98-9867E0A0CE12}" destId="{B2A01E20-5CC4-4A62-82EF-09A28B1D3CA1}" srcOrd="12" destOrd="0" presId="urn:microsoft.com/office/officeart/2008/layout/VerticalCurvedList"/>
    <dgm:cxn modelId="{2BF576CC-F128-4A72-8CC4-577BC3FBF352}" type="presParOf" srcId="{B2A01E20-5CC4-4A62-82EF-09A28B1D3CA1}" destId="{EE6D84D6-0D1A-4F69-8BE5-CD05D8AD7490}" srcOrd="0" destOrd="0" presId="urn:microsoft.com/office/officeart/2008/layout/VerticalCurvedLis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ADAA689-8BBD-4FD6-B5CB-39F5403122A2}" type="doc">
      <dgm:prSet loTypeId="urn:microsoft.com/office/officeart/2008/layout/AlternatingHexagons" loCatId="list" qsTypeId="urn:microsoft.com/office/officeart/2005/8/quickstyle/simple1" qsCatId="simple" csTypeId="urn:microsoft.com/office/officeart/2005/8/colors/colorful2" csCatId="colorful" phldr="1"/>
      <dgm:spPr/>
      <dgm:t>
        <a:bodyPr/>
        <a:lstStyle/>
        <a:p>
          <a:endParaRPr lang="es-MX"/>
        </a:p>
      </dgm:t>
    </dgm:pt>
    <dgm:pt modelId="{72EFAE12-C800-402F-A33D-8176A989A3D1}">
      <dgm:prSet phldrT="[Texto]" custT="1"/>
      <dgm:spPr/>
      <dgm:t>
        <a:bodyPr/>
        <a:lstStyle/>
        <a:p>
          <a:endParaRPr lang="es-MX" sz="1600" b="1" dirty="0">
            <a:solidFill>
              <a:schemeClr val="tx1"/>
            </a:solidFill>
          </a:endParaRPr>
        </a:p>
      </dgm:t>
    </dgm:pt>
    <dgm:pt modelId="{F9D6DE1C-83DA-4439-ACFC-0FD42D8C474D}" type="parTrans" cxnId="{FE2FFE3C-2DB7-4C60-9EC5-0E309F52CADF}">
      <dgm:prSet/>
      <dgm:spPr/>
      <dgm:t>
        <a:bodyPr/>
        <a:lstStyle/>
        <a:p>
          <a:endParaRPr lang="es-MX"/>
        </a:p>
      </dgm:t>
    </dgm:pt>
    <dgm:pt modelId="{9AC3FEF4-16B2-49E8-94B9-5CBBE3D412C5}" type="sibTrans" cxnId="{FE2FFE3C-2DB7-4C60-9EC5-0E309F52CADF}">
      <dgm:prSet/>
      <dgm:spPr/>
      <dgm:t>
        <a:bodyPr/>
        <a:lstStyle/>
        <a:p>
          <a:endParaRPr lang="es-MX"/>
        </a:p>
      </dgm:t>
    </dgm:pt>
    <dgm:pt modelId="{42D72437-C22C-411E-8539-68DF661B8A3C}">
      <dgm:prSet phldrT="[Texto]" custT="1"/>
      <dgm:spPr/>
      <dgm:t>
        <a:bodyPr/>
        <a:lstStyle/>
        <a:p>
          <a:endParaRPr lang="es-MX" sz="1600" dirty="0"/>
        </a:p>
      </dgm:t>
    </dgm:pt>
    <dgm:pt modelId="{09F7E9A5-64C0-4068-8579-5FE43F1291EE}" type="parTrans" cxnId="{5DAB39B2-E377-43C6-ACBA-B2AF8C928C91}">
      <dgm:prSet/>
      <dgm:spPr/>
      <dgm:t>
        <a:bodyPr/>
        <a:lstStyle/>
        <a:p>
          <a:endParaRPr lang="es-MX"/>
        </a:p>
      </dgm:t>
    </dgm:pt>
    <dgm:pt modelId="{50CBCBA2-F9A4-44ED-9B48-DFBCFF66C4D9}" type="sibTrans" cxnId="{5DAB39B2-E377-43C6-ACBA-B2AF8C928C91}">
      <dgm:prSet/>
      <dgm:spPr/>
      <dgm:t>
        <a:bodyPr/>
        <a:lstStyle/>
        <a:p>
          <a:endParaRPr lang="es-MX"/>
        </a:p>
      </dgm:t>
    </dgm:pt>
    <dgm:pt modelId="{6671DEB8-27C5-4198-8985-853D0A38C7C2}">
      <dgm:prSet phldrT="[Texto]" custT="1"/>
      <dgm:spPr/>
      <dgm:t>
        <a:bodyPr/>
        <a:lstStyle/>
        <a:p>
          <a:endParaRPr lang="es-MX" sz="1600" b="1" dirty="0">
            <a:solidFill>
              <a:schemeClr val="tx1"/>
            </a:solidFill>
          </a:endParaRPr>
        </a:p>
      </dgm:t>
    </dgm:pt>
    <dgm:pt modelId="{D4545784-4379-4584-984A-F00606121F58}" type="parTrans" cxnId="{D8BF89E2-1988-4057-8E89-7DFC482A4EA0}">
      <dgm:prSet/>
      <dgm:spPr/>
      <dgm:t>
        <a:bodyPr/>
        <a:lstStyle/>
        <a:p>
          <a:endParaRPr lang="es-MX"/>
        </a:p>
      </dgm:t>
    </dgm:pt>
    <dgm:pt modelId="{049BA06D-D736-4D68-B4DE-64CE440604A9}" type="sibTrans" cxnId="{D8BF89E2-1988-4057-8E89-7DFC482A4EA0}">
      <dgm:prSet/>
      <dgm:spPr/>
      <dgm:t>
        <a:bodyPr/>
        <a:lstStyle/>
        <a:p>
          <a:endParaRPr lang="es-MX"/>
        </a:p>
      </dgm:t>
    </dgm:pt>
    <dgm:pt modelId="{D141D115-9611-4631-B4FB-86989F00BA2C}">
      <dgm:prSet phldrT="[Texto]" custT="1"/>
      <dgm:spPr/>
      <dgm:t>
        <a:bodyPr/>
        <a:lstStyle/>
        <a:p>
          <a:endParaRPr lang="es-MX" sz="1600" dirty="0"/>
        </a:p>
      </dgm:t>
    </dgm:pt>
    <dgm:pt modelId="{977A1F77-BB2E-4080-9C06-ADFD55B258B0}" type="parTrans" cxnId="{BA9B1BF2-4B80-4A10-A53B-2F1937ADD5E4}">
      <dgm:prSet/>
      <dgm:spPr/>
      <dgm:t>
        <a:bodyPr/>
        <a:lstStyle/>
        <a:p>
          <a:endParaRPr lang="es-MX"/>
        </a:p>
      </dgm:t>
    </dgm:pt>
    <dgm:pt modelId="{B64F6700-699C-4242-B2BE-C7F3AF675623}" type="sibTrans" cxnId="{BA9B1BF2-4B80-4A10-A53B-2F1937ADD5E4}">
      <dgm:prSet/>
      <dgm:spPr/>
      <dgm:t>
        <a:bodyPr/>
        <a:lstStyle/>
        <a:p>
          <a:endParaRPr lang="es-MX"/>
        </a:p>
      </dgm:t>
    </dgm:pt>
    <dgm:pt modelId="{35D5D19A-617A-46FD-B398-1D6996156012}">
      <dgm:prSet phldrT="[Texto]" custT="1"/>
      <dgm:spPr/>
      <dgm:t>
        <a:bodyPr/>
        <a:lstStyle/>
        <a:p>
          <a:endParaRPr lang="es-MX" sz="1200" b="1" dirty="0">
            <a:solidFill>
              <a:schemeClr val="tx1"/>
            </a:solidFill>
          </a:endParaRPr>
        </a:p>
      </dgm:t>
    </dgm:pt>
    <dgm:pt modelId="{B6FD20E1-8D64-4F19-84CB-3963A4A21AD4}" type="parTrans" cxnId="{6974CD89-49C2-4926-B512-3F75B6AE29AD}">
      <dgm:prSet/>
      <dgm:spPr/>
      <dgm:t>
        <a:bodyPr/>
        <a:lstStyle/>
        <a:p>
          <a:endParaRPr lang="es-MX"/>
        </a:p>
      </dgm:t>
    </dgm:pt>
    <dgm:pt modelId="{421575BE-F3D3-4F32-8CDA-A4DA10E2F0DD}" type="sibTrans" cxnId="{6974CD89-49C2-4926-B512-3F75B6AE29AD}">
      <dgm:prSet/>
      <dgm:spPr/>
      <dgm:t>
        <a:bodyPr/>
        <a:lstStyle/>
        <a:p>
          <a:endParaRPr lang="es-MX"/>
        </a:p>
      </dgm:t>
    </dgm:pt>
    <dgm:pt modelId="{3440134C-C384-4C41-B529-A6DBF7091CBD}">
      <dgm:prSet phldrT="[Texto]" custT="1"/>
      <dgm:spPr/>
      <dgm:t>
        <a:bodyPr/>
        <a:lstStyle/>
        <a:p>
          <a:endParaRPr lang="es-MX" sz="1600" dirty="0"/>
        </a:p>
      </dgm:t>
    </dgm:pt>
    <dgm:pt modelId="{7656536C-ACC2-4227-B97D-BB9A482F5A98}" type="parTrans" cxnId="{09365C9D-0E8A-4709-84E6-6A76624F4AD4}">
      <dgm:prSet/>
      <dgm:spPr/>
      <dgm:t>
        <a:bodyPr/>
        <a:lstStyle/>
        <a:p>
          <a:endParaRPr lang="es-MX"/>
        </a:p>
      </dgm:t>
    </dgm:pt>
    <dgm:pt modelId="{6D3CC6BD-8551-4D1A-9FEC-74D3C3568E00}" type="sibTrans" cxnId="{09365C9D-0E8A-4709-84E6-6A76624F4AD4}">
      <dgm:prSet/>
      <dgm:spPr/>
      <dgm:t>
        <a:bodyPr/>
        <a:lstStyle/>
        <a:p>
          <a:endParaRPr lang="es-MX"/>
        </a:p>
      </dgm:t>
    </dgm:pt>
    <dgm:pt modelId="{A9463CBB-283C-4C7F-B516-2D4100B438AC}" type="pres">
      <dgm:prSet presAssocID="{2ADAA689-8BBD-4FD6-B5CB-39F5403122A2}" presName="Name0" presStyleCnt="0">
        <dgm:presLayoutVars>
          <dgm:chMax/>
          <dgm:chPref/>
          <dgm:dir/>
          <dgm:animLvl val="lvl"/>
        </dgm:presLayoutVars>
      </dgm:prSet>
      <dgm:spPr/>
      <dgm:t>
        <a:bodyPr/>
        <a:lstStyle/>
        <a:p>
          <a:endParaRPr lang="es-MX"/>
        </a:p>
      </dgm:t>
    </dgm:pt>
    <dgm:pt modelId="{9A941149-9DFD-4C3F-9785-742A2ACBF8EB}" type="pres">
      <dgm:prSet presAssocID="{72EFAE12-C800-402F-A33D-8176A989A3D1}" presName="composite" presStyleCnt="0"/>
      <dgm:spPr/>
    </dgm:pt>
    <dgm:pt modelId="{233EB7A3-F86E-4079-9474-37D5D9C5F0FB}" type="pres">
      <dgm:prSet presAssocID="{72EFAE12-C800-402F-A33D-8176A989A3D1}" presName="Parent1" presStyleLbl="node1" presStyleIdx="0" presStyleCnt="6" custLinFactNeighborX="3379" custLinFactNeighborY="123">
        <dgm:presLayoutVars>
          <dgm:chMax val="1"/>
          <dgm:chPref val="1"/>
          <dgm:bulletEnabled val="1"/>
        </dgm:presLayoutVars>
      </dgm:prSet>
      <dgm:spPr/>
      <dgm:t>
        <a:bodyPr/>
        <a:lstStyle/>
        <a:p>
          <a:endParaRPr lang="es-MX"/>
        </a:p>
      </dgm:t>
    </dgm:pt>
    <dgm:pt modelId="{AF4CA344-923E-4821-961A-04FB0EBFEC2D}" type="pres">
      <dgm:prSet presAssocID="{72EFAE12-C800-402F-A33D-8176A989A3D1}" presName="Childtext1" presStyleLbl="revTx" presStyleIdx="0" presStyleCnt="3" custScaleX="194229" custScaleY="145518" custLinFactNeighborX="58394" custLinFactNeighborY="-8356">
        <dgm:presLayoutVars>
          <dgm:chMax val="0"/>
          <dgm:chPref val="0"/>
          <dgm:bulletEnabled val="1"/>
        </dgm:presLayoutVars>
      </dgm:prSet>
      <dgm:spPr/>
      <dgm:t>
        <a:bodyPr/>
        <a:lstStyle/>
        <a:p>
          <a:endParaRPr lang="es-MX"/>
        </a:p>
      </dgm:t>
    </dgm:pt>
    <dgm:pt modelId="{79CBDD68-B52B-4107-9468-FB356E4671DF}" type="pres">
      <dgm:prSet presAssocID="{72EFAE12-C800-402F-A33D-8176A989A3D1}" presName="BalanceSpacing" presStyleCnt="0"/>
      <dgm:spPr/>
    </dgm:pt>
    <dgm:pt modelId="{E0EB8098-F5AE-4F24-9A4F-740D60DC025B}" type="pres">
      <dgm:prSet presAssocID="{72EFAE12-C800-402F-A33D-8176A989A3D1}" presName="BalanceSpacing1" presStyleCnt="0"/>
      <dgm:spPr/>
    </dgm:pt>
    <dgm:pt modelId="{7B1D51FB-A40E-4050-AD8F-B704517BAB06}" type="pres">
      <dgm:prSet presAssocID="{9AC3FEF4-16B2-49E8-94B9-5CBBE3D412C5}" presName="Accent1Text" presStyleLbl="node1" presStyleIdx="1" presStyleCnt="6" custLinFactNeighborX="3379" custLinFactNeighborY="123"/>
      <dgm:spPr/>
      <dgm:t>
        <a:bodyPr/>
        <a:lstStyle/>
        <a:p>
          <a:endParaRPr lang="es-MX"/>
        </a:p>
      </dgm:t>
    </dgm:pt>
    <dgm:pt modelId="{95A3973A-A232-426D-B5BA-9A063C74334F}" type="pres">
      <dgm:prSet presAssocID="{9AC3FEF4-16B2-49E8-94B9-5CBBE3D412C5}" presName="spaceBetweenRectangles" presStyleCnt="0"/>
      <dgm:spPr/>
    </dgm:pt>
    <dgm:pt modelId="{678270F2-CCFA-4EEF-B29F-0A7BD75CA4EB}" type="pres">
      <dgm:prSet presAssocID="{6671DEB8-27C5-4198-8985-853D0A38C7C2}" presName="composite" presStyleCnt="0"/>
      <dgm:spPr/>
    </dgm:pt>
    <dgm:pt modelId="{999FF41A-C1B3-48EB-A1C4-D0B38D140396}" type="pres">
      <dgm:prSet presAssocID="{6671DEB8-27C5-4198-8985-853D0A38C7C2}" presName="Parent1" presStyleLbl="node1" presStyleIdx="2" presStyleCnt="6" custLinFactNeighborX="-44694" custLinFactNeighborY="734">
        <dgm:presLayoutVars>
          <dgm:chMax val="1"/>
          <dgm:chPref val="1"/>
          <dgm:bulletEnabled val="1"/>
        </dgm:presLayoutVars>
      </dgm:prSet>
      <dgm:spPr/>
      <dgm:t>
        <a:bodyPr/>
        <a:lstStyle/>
        <a:p>
          <a:endParaRPr lang="es-MX"/>
        </a:p>
      </dgm:t>
    </dgm:pt>
    <dgm:pt modelId="{0D293442-58A1-4787-9562-47933D8D64A4}" type="pres">
      <dgm:prSet presAssocID="{6671DEB8-27C5-4198-8985-853D0A38C7C2}" presName="Childtext1" presStyleLbl="revTx" presStyleIdx="1" presStyleCnt="3" custScaleX="160675" custLinFactNeighborX="-69515" custLinFactNeighborY="4891">
        <dgm:presLayoutVars>
          <dgm:chMax val="0"/>
          <dgm:chPref val="0"/>
          <dgm:bulletEnabled val="1"/>
        </dgm:presLayoutVars>
      </dgm:prSet>
      <dgm:spPr/>
      <dgm:t>
        <a:bodyPr/>
        <a:lstStyle/>
        <a:p>
          <a:endParaRPr lang="es-MX"/>
        </a:p>
      </dgm:t>
    </dgm:pt>
    <dgm:pt modelId="{B9AA2F49-B5BB-4E9F-A2EB-37B1B8DA2F80}" type="pres">
      <dgm:prSet presAssocID="{6671DEB8-27C5-4198-8985-853D0A38C7C2}" presName="BalanceSpacing" presStyleCnt="0"/>
      <dgm:spPr/>
    </dgm:pt>
    <dgm:pt modelId="{49633265-B453-4EF6-8FAC-86592F68DD08}" type="pres">
      <dgm:prSet presAssocID="{6671DEB8-27C5-4198-8985-853D0A38C7C2}" presName="BalanceSpacing1" presStyleCnt="0"/>
      <dgm:spPr/>
    </dgm:pt>
    <dgm:pt modelId="{1FA7018B-358E-4CAC-A5F2-069CF70D79FC}" type="pres">
      <dgm:prSet presAssocID="{049BA06D-D736-4D68-B4DE-64CE440604A9}" presName="Accent1Text" presStyleLbl="node1" presStyleIdx="3" presStyleCnt="6" custLinFactNeighborX="-44694" custLinFactNeighborY="734"/>
      <dgm:spPr/>
      <dgm:t>
        <a:bodyPr/>
        <a:lstStyle/>
        <a:p>
          <a:endParaRPr lang="es-MX"/>
        </a:p>
      </dgm:t>
    </dgm:pt>
    <dgm:pt modelId="{57D212E5-7527-42E1-AAAA-8700C7B53D69}" type="pres">
      <dgm:prSet presAssocID="{049BA06D-D736-4D68-B4DE-64CE440604A9}" presName="spaceBetweenRectangles" presStyleCnt="0"/>
      <dgm:spPr/>
    </dgm:pt>
    <dgm:pt modelId="{AD996022-28FE-454C-B79A-C1A9F79D4E0B}" type="pres">
      <dgm:prSet presAssocID="{35D5D19A-617A-46FD-B398-1D6996156012}" presName="composite" presStyleCnt="0"/>
      <dgm:spPr/>
    </dgm:pt>
    <dgm:pt modelId="{A01D6D80-7C96-45DC-B598-AC88DB9AFAFC}" type="pres">
      <dgm:prSet presAssocID="{35D5D19A-617A-46FD-B398-1D6996156012}" presName="Parent1" presStyleLbl="node1" presStyleIdx="4" presStyleCnt="6" custLinFactNeighborX="1693" custLinFactNeighborY="95">
        <dgm:presLayoutVars>
          <dgm:chMax val="1"/>
          <dgm:chPref val="1"/>
          <dgm:bulletEnabled val="1"/>
        </dgm:presLayoutVars>
      </dgm:prSet>
      <dgm:spPr/>
      <dgm:t>
        <a:bodyPr/>
        <a:lstStyle/>
        <a:p>
          <a:endParaRPr lang="es-MX"/>
        </a:p>
      </dgm:t>
    </dgm:pt>
    <dgm:pt modelId="{FE3A7211-7C88-4F5F-9130-4AF0C99B776F}" type="pres">
      <dgm:prSet presAssocID="{35D5D19A-617A-46FD-B398-1D6996156012}" presName="Childtext1" presStyleLbl="revTx" presStyleIdx="2" presStyleCnt="3" custScaleX="180495" custLinFactNeighborX="66152" custLinFactNeighborY="-1018">
        <dgm:presLayoutVars>
          <dgm:chMax val="0"/>
          <dgm:chPref val="0"/>
          <dgm:bulletEnabled val="1"/>
        </dgm:presLayoutVars>
      </dgm:prSet>
      <dgm:spPr/>
      <dgm:t>
        <a:bodyPr/>
        <a:lstStyle/>
        <a:p>
          <a:endParaRPr lang="es-MX"/>
        </a:p>
      </dgm:t>
    </dgm:pt>
    <dgm:pt modelId="{BC1E2F1E-CA49-48C3-98AF-5DF63B5A8166}" type="pres">
      <dgm:prSet presAssocID="{35D5D19A-617A-46FD-B398-1D6996156012}" presName="BalanceSpacing" presStyleCnt="0"/>
      <dgm:spPr/>
    </dgm:pt>
    <dgm:pt modelId="{A7AF533E-2607-47A7-B4C5-0C19B82FDB1E}" type="pres">
      <dgm:prSet presAssocID="{35D5D19A-617A-46FD-B398-1D6996156012}" presName="BalanceSpacing1" presStyleCnt="0"/>
      <dgm:spPr/>
    </dgm:pt>
    <dgm:pt modelId="{D98688F2-CD72-4F73-BFEC-149F6ADAA9AE}" type="pres">
      <dgm:prSet presAssocID="{421575BE-F3D3-4F32-8CDA-A4DA10E2F0DD}" presName="Accent1Text" presStyleLbl="node1" presStyleIdx="5" presStyleCnt="6" custLinFactNeighborX="1693" custLinFactNeighborY="95"/>
      <dgm:spPr/>
      <dgm:t>
        <a:bodyPr/>
        <a:lstStyle/>
        <a:p>
          <a:endParaRPr lang="es-MX"/>
        </a:p>
      </dgm:t>
    </dgm:pt>
  </dgm:ptLst>
  <dgm:cxnLst>
    <dgm:cxn modelId="{D8BF89E2-1988-4057-8E89-7DFC482A4EA0}" srcId="{2ADAA689-8BBD-4FD6-B5CB-39F5403122A2}" destId="{6671DEB8-27C5-4198-8985-853D0A38C7C2}" srcOrd="1" destOrd="0" parTransId="{D4545784-4379-4584-984A-F00606121F58}" sibTransId="{049BA06D-D736-4D68-B4DE-64CE440604A9}"/>
    <dgm:cxn modelId="{BA9B1BF2-4B80-4A10-A53B-2F1937ADD5E4}" srcId="{6671DEB8-27C5-4198-8985-853D0A38C7C2}" destId="{D141D115-9611-4631-B4FB-86989F00BA2C}" srcOrd="0" destOrd="0" parTransId="{977A1F77-BB2E-4080-9C06-ADFD55B258B0}" sibTransId="{B64F6700-699C-4242-B2BE-C7F3AF675623}"/>
    <dgm:cxn modelId="{863EA680-F90D-467F-BE85-084586160574}" type="presOf" srcId="{D141D115-9611-4631-B4FB-86989F00BA2C}" destId="{0D293442-58A1-4787-9562-47933D8D64A4}" srcOrd="0" destOrd="0" presId="urn:microsoft.com/office/officeart/2008/layout/AlternatingHexagons"/>
    <dgm:cxn modelId="{FE2FFE3C-2DB7-4C60-9EC5-0E309F52CADF}" srcId="{2ADAA689-8BBD-4FD6-B5CB-39F5403122A2}" destId="{72EFAE12-C800-402F-A33D-8176A989A3D1}" srcOrd="0" destOrd="0" parTransId="{F9D6DE1C-83DA-4439-ACFC-0FD42D8C474D}" sibTransId="{9AC3FEF4-16B2-49E8-94B9-5CBBE3D412C5}"/>
    <dgm:cxn modelId="{AF4D4013-F0C6-47D7-9EE1-845D595D26CF}" type="presOf" srcId="{049BA06D-D736-4D68-B4DE-64CE440604A9}" destId="{1FA7018B-358E-4CAC-A5F2-069CF70D79FC}" srcOrd="0" destOrd="0" presId="urn:microsoft.com/office/officeart/2008/layout/AlternatingHexagons"/>
    <dgm:cxn modelId="{BC684C94-83B3-4C42-8328-B7DCB8AECB95}" type="presOf" srcId="{421575BE-F3D3-4F32-8CDA-A4DA10E2F0DD}" destId="{D98688F2-CD72-4F73-BFEC-149F6ADAA9AE}" srcOrd="0" destOrd="0" presId="urn:microsoft.com/office/officeart/2008/layout/AlternatingHexagons"/>
    <dgm:cxn modelId="{6974CD89-49C2-4926-B512-3F75B6AE29AD}" srcId="{2ADAA689-8BBD-4FD6-B5CB-39F5403122A2}" destId="{35D5D19A-617A-46FD-B398-1D6996156012}" srcOrd="2" destOrd="0" parTransId="{B6FD20E1-8D64-4F19-84CB-3963A4A21AD4}" sibTransId="{421575BE-F3D3-4F32-8CDA-A4DA10E2F0DD}"/>
    <dgm:cxn modelId="{3F8EB348-7BEB-4199-9494-F28AF4D2F500}" type="presOf" srcId="{42D72437-C22C-411E-8539-68DF661B8A3C}" destId="{AF4CA344-923E-4821-961A-04FB0EBFEC2D}" srcOrd="0" destOrd="0" presId="urn:microsoft.com/office/officeart/2008/layout/AlternatingHexagons"/>
    <dgm:cxn modelId="{304EDF29-5F17-469E-A6A3-79190B1CCB87}" type="presOf" srcId="{2ADAA689-8BBD-4FD6-B5CB-39F5403122A2}" destId="{A9463CBB-283C-4C7F-B516-2D4100B438AC}" srcOrd="0" destOrd="0" presId="urn:microsoft.com/office/officeart/2008/layout/AlternatingHexagons"/>
    <dgm:cxn modelId="{09365C9D-0E8A-4709-84E6-6A76624F4AD4}" srcId="{35D5D19A-617A-46FD-B398-1D6996156012}" destId="{3440134C-C384-4C41-B529-A6DBF7091CBD}" srcOrd="0" destOrd="0" parTransId="{7656536C-ACC2-4227-B97D-BB9A482F5A98}" sibTransId="{6D3CC6BD-8551-4D1A-9FEC-74D3C3568E00}"/>
    <dgm:cxn modelId="{E26DE6B3-07DE-4D7D-B74E-E03DA47FDC8D}" type="presOf" srcId="{3440134C-C384-4C41-B529-A6DBF7091CBD}" destId="{FE3A7211-7C88-4F5F-9130-4AF0C99B776F}" srcOrd="0" destOrd="0" presId="urn:microsoft.com/office/officeart/2008/layout/AlternatingHexagons"/>
    <dgm:cxn modelId="{D59406F6-E8E7-4605-93B1-499CE3CBCF86}" type="presOf" srcId="{35D5D19A-617A-46FD-B398-1D6996156012}" destId="{A01D6D80-7C96-45DC-B598-AC88DB9AFAFC}" srcOrd="0" destOrd="0" presId="urn:microsoft.com/office/officeart/2008/layout/AlternatingHexagons"/>
    <dgm:cxn modelId="{5DAB39B2-E377-43C6-ACBA-B2AF8C928C91}" srcId="{72EFAE12-C800-402F-A33D-8176A989A3D1}" destId="{42D72437-C22C-411E-8539-68DF661B8A3C}" srcOrd="0" destOrd="0" parTransId="{09F7E9A5-64C0-4068-8579-5FE43F1291EE}" sibTransId="{50CBCBA2-F9A4-44ED-9B48-DFBCFF66C4D9}"/>
    <dgm:cxn modelId="{109DBB26-8721-4405-8B9B-21AAC14EE30D}" type="presOf" srcId="{9AC3FEF4-16B2-49E8-94B9-5CBBE3D412C5}" destId="{7B1D51FB-A40E-4050-AD8F-B704517BAB06}" srcOrd="0" destOrd="0" presId="urn:microsoft.com/office/officeart/2008/layout/AlternatingHexagons"/>
    <dgm:cxn modelId="{C4CC67BF-C97A-42B1-AAFD-62F6B9068B1A}" type="presOf" srcId="{6671DEB8-27C5-4198-8985-853D0A38C7C2}" destId="{999FF41A-C1B3-48EB-A1C4-D0B38D140396}" srcOrd="0" destOrd="0" presId="urn:microsoft.com/office/officeart/2008/layout/AlternatingHexagons"/>
    <dgm:cxn modelId="{A15AFCD3-E0A9-4FF1-B4CD-7662827F69AC}" type="presOf" srcId="{72EFAE12-C800-402F-A33D-8176A989A3D1}" destId="{233EB7A3-F86E-4079-9474-37D5D9C5F0FB}" srcOrd="0" destOrd="0" presId="urn:microsoft.com/office/officeart/2008/layout/AlternatingHexagons"/>
    <dgm:cxn modelId="{87238ABC-C157-4E53-AF7A-40C3C6C036B1}" type="presParOf" srcId="{A9463CBB-283C-4C7F-B516-2D4100B438AC}" destId="{9A941149-9DFD-4C3F-9785-742A2ACBF8EB}" srcOrd="0" destOrd="0" presId="urn:microsoft.com/office/officeart/2008/layout/AlternatingHexagons"/>
    <dgm:cxn modelId="{B0DC668B-7478-4CAC-A729-67819767C909}" type="presParOf" srcId="{9A941149-9DFD-4C3F-9785-742A2ACBF8EB}" destId="{233EB7A3-F86E-4079-9474-37D5D9C5F0FB}" srcOrd="0" destOrd="0" presId="urn:microsoft.com/office/officeart/2008/layout/AlternatingHexagons"/>
    <dgm:cxn modelId="{F030E068-B131-47D9-A5BD-3972840A6FC5}" type="presParOf" srcId="{9A941149-9DFD-4C3F-9785-742A2ACBF8EB}" destId="{AF4CA344-923E-4821-961A-04FB0EBFEC2D}" srcOrd="1" destOrd="0" presId="urn:microsoft.com/office/officeart/2008/layout/AlternatingHexagons"/>
    <dgm:cxn modelId="{5A72A1BD-CD6D-46E4-935F-A2617928C244}" type="presParOf" srcId="{9A941149-9DFD-4C3F-9785-742A2ACBF8EB}" destId="{79CBDD68-B52B-4107-9468-FB356E4671DF}" srcOrd="2" destOrd="0" presId="urn:microsoft.com/office/officeart/2008/layout/AlternatingHexagons"/>
    <dgm:cxn modelId="{BBCC8117-0851-45CD-9E94-771E2CDC7B5D}" type="presParOf" srcId="{9A941149-9DFD-4C3F-9785-742A2ACBF8EB}" destId="{E0EB8098-F5AE-4F24-9A4F-740D60DC025B}" srcOrd="3" destOrd="0" presId="urn:microsoft.com/office/officeart/2008/layout/AlternatingHexagons"/>
    <dgm:cxn modelId="{A2C469DD-7A52-4CFE-875D-3CD6C758CF9E}" type="presParOf" srcId="{9A941149-9DFD-4C3F-9785-742A2ACBF8EB}" destId="{7B1D51FB-A40E-4050-AD8F-B704517BAB06}" srcOrd="4" destOrd="0" presId="urn:microsoft.com/office/officeart/2008/layout/AlternatingHexagons"/>
    <dgm:cxn modelId="{FC0AABEB-BCBF-49F3-9B81-9F2441DAB9D2}" type="presParOf" srcId="{A9463CBB-283C-4C7F-B516-2D4100B438AC}" destId="{95A3973A-A232-426D-B5BA-9A063C74334F}" srcOrd="1" destOrd="0" presId="urn:microsoft.com/office/officeart/2008/layout/AlternatingHexagons"/>
    <dgm:cxn modelId="{19328D4A-AD98-48A5-886A-172435F7510F}" type="presParOf" srcId="{A9463CBB-283C-4C7F-B516-2D4100B438AC}" destId="{678270F2-CCFA-4EEF-B29F-0A7BD75CA4EB}" srcOrd="2" destOrd="0" presId="urn:microsoft.com/office/officeart/2008/layout/AlternatingHexagons"/>
    <dgm:cxn modelId="{4A37DC5C-787F-4623-B59C-CED7D1C91BF1}" type="presParOf" srcId="{678270F2-CCFA-4EEF-B29F-0A7BD75CA4EB}" destId="{999FF41A-C1B3-48EB-A1C4-D0B38D140396}" srcOrd="0" destOrd="0" presId="urn:microsoft.com/office/officeart/2008/layout/AlternatingHexagons"/>
    <dgm:cxn modelId="{6C49E14E-28ED-4F2E-B6D0-BA0D2739C5C6}" type="presParOf" srcId="{678270F2-CCFA-4EEF-B29F-0A7BD75CA4EB}" destId="{0D293442-58A1-4787-9562-47933D8D64A4}" srcOrd="1" destOrd="0" presId="urn:microsoft.com/office/officeart/2008/layout/AlternatingHexagons"/>
    <dgm:cxn modelId="{E1A7D8A6-01AF-435B-ABFE-898EC7730136}" type="presParOf" srcId="{678270F2-CCFA-4EEF-B29F-0A7BD75CA4EB}" destId="{B9AA2F49-B5BB-4E9F-A2EB-37B1B8DA2F80}" srcOrd="2" destOrd="0" presId="urn:microsoft.com/office/officeart/2008/layout/AlternatingHexagons"/>
    <dgm:cxn modelId="{F97440B9-DDD4-4DA4-8876-710D1733A791}" type="presParOf" srcId="{678270F2-CCFA-4EEF-B29F-0A7BD75CA4EB}" destId="{49633265-B453-4EF6-8FAC-86592F68DD08}" srcOrd="3" destOrd="0" presId="urn:microsoft.com/office/officeart/2008/layout/AlternatingHexagons"/>
    <dgm:cxn modelId="{B81E3D1E-81F7-40CA-A831-FE307A74620F}" type="presParOf" srcId="{678270F2-CCFA-4EEF-B29F-0A7BD75CA4EB}" destId="{1FA7018B-358E-4CAC-A5F2-069CF70D79FC}" srcOrd="4" destOrd="0" presId="urn:microsoft.com/office/officeart/2008/layout/AlternatingHexagons"/>
    <dgm:cxn modelId="{62179255-1A96-4BCF-AFD0-F373128724C0}" type="presParOf" srcId="{A9463CBB-283C-4C7F-B516-2D4100B438AC}" destId="{57D212E5-7527-42E1-AAAA-8700C7B53D69}" srcOrd="3" destOrd="0" presId="urn:microsoft.com/office/officeart/2008/layout/AlternatingHexagons"/>
    <dgm:cxn modelId="{ABCFCE0F-7C82-4C08-8C96-DFF28C283DF2}" type="presParOf" srcId="{A9463CBB-283C-4C7F-B516-2D4100B438AC}" destId="{AD996022-28FE-454C-B79A-C1A9F79D4E0B}" srcOrd="4" destOrd="0" presId="urn:microsoft.com/office/officeart/2008/layout/AlternatingHexagons"/>
    <dgm:cxn modelId="{6F6E3FB9-265F-4C0B-8394-1A46DD5FE795}" type="presParOf" srcId="{AD996022-28FE-454C-B79A-C1A9F79D4E0B}" destId="{A01D6D80-7C96-45DC-B598-AC88DB9AFAFC}" srcOrd="0" destOrd="0" presId="urn:microsoft.com/office/officeart/2008/layout/AlternatingHexagons"/>
    <dgm:cxn modelId="{8272E757-1BF7-4FB0-A219-3AEFE363FF7B}" type="presParOf" srcId="{AD996022-28FE-454C-B79A-C1A9F79D4E0B}" destId="{FE3A7211-7C88-4F5F-9130-4AF0C99B776F}" srcOrd="1" destOrd="0" presId="urn:microsoft.com/office/officeart/2008/layout/AlternatingHexagons"/>
    <dgm:cxn modelId="{38E3A76C-A07C-4D17-8228-0D3D37F93FAE}" type="presParOf" srcId="{AD996022-28FE-454C-B79A-C1A9F79D4E0B}" destId="{BC1E2F1E-CA49-48C3-98AF-5DF63B5A8166}" srcOrd="2" destOrd="0" presId="urn:microsoft.com/office/officeart/2008/layout/AlternatingHexagons"/>
    <dgm:cxn modelId="{C486314B-8018-4DF0-9B5C-ADD4964D781C}" type="presParOf" srcId="{AD996022-28FE-454C-B79A-C1A9F79D4E0B}" destId="{A7AF533E-2607-47A7-B4C5-0C19B82FDB1E}" srcOrd="3" destOrd="0" presId="urn:microsoft.com/office/officeart/2008/layout/AlternatingHexagons"/>
    <dgm:cxn modelId="{789C7C4E-DBF3-4EFE-A30E-8B974949466E}" type="presParOf" srcId="{AD996022-28FE-454C-B79A-C1A9F79D4E0B}" destId="{D98688F2-CD72-4F73-BFEC-149F6ADAA9AE}" srcOrd="4" destOrd="0" presId="urn:microsoft.com/office/officeart/2008/layout/AlternatingHexagons"/>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A4C85C2-6AFD-4170-97C2-46605FAAC063}" type="doc">
      <dgm:prSet loTypeId="urn:microsoft.com/office/officeart/2008/layout/AlternatingPictureBlocks" loCatId="list" qsTypeId="urn:microsoft.com/office/officeart/2005/8/quickstyle/simple1" qsCatId="simple" csTypeId="urn:microsoft.com/office/officeart/2005/8/colors/accent3_1" csCatId="accent3" phldr="1"/>
      <dgm:spPr/>
      <dgm:t>
        <a:bodyPr/>
        <a:lstStyle/>
        <a:p>
          <a:endParaRPr lang="es-MX"/>
        </a:p>
      </dgm:t>
    </dgm:pt>
    <dgm:pt modelId="{3B32D6CD-8F95-4364-9E93-4C920807C315}">
      <dgm:prSet phldrT="[Texto]" custT="1"/>
      <dgm:spPr/>
      <dgm:t>
        <a:bodyPr/>
        <a:lstStyle/>
        <a:p>
          <a:pPr rtl="0"/>
          <a:r>
            <a:rPr lang="es-MX" sz="1600" dirty="0" smtClean="0"/>
            <a:t>1. </a:t>
          </a:r>
          <a:r>
            <a:rPr lang="es-ES_tradnl" sz="1600" dirty="0" smtClean="0"/>
            <a:t>México se posiciona como líder en lanzamiento de satélites pequeños a órbitas bajas.</a:t>
          </a:r>
          <a:endParaRPr lang="es-MX" sz="1600" dirty="0"/>
        </a:p>
      </dgm:t>
    </dgm:pt>
    <dgm:pt modelId="{F1F49715-C2BA-450E-AF63-83D29C1AB01E}" type="parTrans" cxnId="{AF6B4018-3371-479D-A10F-EA527C82BC9A}">
      <dgm:prSet/>
      <dgm:spPr/>
      <dgm:t>
        <a:bodyPr/>
        <a:lstStyle/>
        <a:p>
          <a:endParaRPr lang="es-MX"/>
        </a:p>
      </dgm:t>
    </dgm:pt>
    <dgm:pt modelId="{C30AEA48-57C5-49BB-B1EE-6F0C0E58DCFC}" type="sibTrans" cxnId="{AF6B4018-3371-479D-A10F-EA527C82BC9A}">
      <dgm:prSet/>
      <dgm:spPr/>
      <dgm:t>
        <a:bodyPr/>
        <a:lstStyle/>
        <a:p>
          <a:endParaRPr lang="es-MX"/>
        </a:p>
      </dgm:t>
    </dgm:pt>
    <dgm:pt modelId="{BD721E5D-7B9A-4F3E-8532-77270CD38581}">
      <dgm:prSet custT="1"/>
      <dgm:spPr/>
      <dgm:t>
        <a:bodyPr/>
        <a:lstStyle/>
        <a:p>
          <a:r>
            <a:rPr lang="es-ES_tradnl" sz="1600" dirty="0" smtClean="0"/>
            <a:t>2. Innovación y desarrollo de instrumentos científicos por instituciones mexicanas.</a:t>
          </a:r>
          <a:endParaRPr lang="es-MX" sz="1600" dirty="0"/>
        </a:p>
      </dgm:t>
    </dgm:pt>
    <dgm:pt modelId="{2339298A-5285-4885-B5D7-3FDF0068A59C}" type="parTrans" cxnId="{76C7D321-309A-4C23-B992-7838409ACAC3}">
      <dgm:prSet/>
      <dgm:spPr/>
      <dgm:t>
        <a:bodyPr/>
        <a:lstStyle/>
        <a:p>
          <a:endParaRPr lang="es-MX"/>
        </a:p>
      </dgm:t>
    </dgm:pt>
    <dgm:pt modelId="{51A3ABCC-91F7-474D-BEA9-259496997179}" type="sibTrans" cxnId="{76C7D321-309A-4C23-B992-7838409ACAC3}">
      <dgm:prSet/>
      <dgm:spPr/>
      <dgm:t>
        <a:bodyPr/>
        <a:lstStyle/>
        <a:p>
          <a:endParaRPr lang="es-MX"/>
        </a:p>
      </dgm:t>
    </dgm:pt>
    <dgm:pt modelId="{68D583AA-7435-4C5E-ACE6-9A1020970395}">
      <dgm:prSet custT="1"/>
      <dgm:spPr/>
      <dgm:t>
        <a:bodyPr/>
        <a:lstStyle/>
        <a:p>
          <a:pPr rtl="0"/>
          <a:r>
            <a:rPr lang="es-ES_tradnl" sz="1600" dirty="0" smtClean="0"/>
            <a:t>3. Conectividad universal a costos competitivos.</a:t>
          </a:r>
          <a:endParaRPr lang="es-MX" sz="1600" dirty="0" smtClean="0"/>
        </a:p>
      </dgm:t>
    </dgm:pt>
    <dgm:pt modelId="{BC738E55-B47B-4849-9D66-233CFDC0ADAE}" type="parTrans" cxnId="{8D46CCD6-29B6-4E75-AC82-A478A968257D}">
      <dgm:prSet/>
      <dgm:spPr/>
      <dgm:t>
        <a:bodyPr/>
        <a:lstStyle/>
        <a:p>
          <a:endParaRPr lang="es-MX"/>
        </a:p>
      </dgm:t>
    </dgm:pt>
    <dgm:pt modelId="{A85AABAE-E541-49CB-9755-3766570B7CD2}" type="sibTrans" cxnId="{8D46CCD6-29B6-4E75-AC82-A478A968257D}">
      <dgm:prSet/>
      <dgm:spPr/>
      <dgm:t>
        <a:bodyPr/>
        <a:lstStyle/>
        <a:p>
          <a:endParaRPr lang="es-MX"/>
        </a:p>
      </dgm:t>
    </dgm:pt>
    <dgm:pt modelId="{1385E89D-73D1-441F-A456-9483914410EA}" type="pres">
      <dgm:prSet presAssocID="{3A4C85C2-6AFD-4170-97C2-46605FAAC063}" presName="linearFlow" presStyleCnt="0">
        <dgm:presLayoutVars>
          <dgm:dir/>
          <dgm:resizeHandles val="exact"/>
        </dgm:presLayoutVars>
      </dgm:prSet>
      <dgm:spPr/>
      <dgm:t>
        <a:bodyPr/>
        <a:lstStyle/>
        <a:p>
          <a:endParaRPr lang="es-MX"/>
        </a:p>
      </dgm:t>
    </dgm:pt>
    <dgm:pt modelId="{BF509E84-008D-49CC-B1EA-49B7DAAA4824}" type="pres">
      <dgm:prSet presAssocID="{3B32D6CD-8F95-4364-9E93-4C920807C315}" presName="comp" presStyleCnt="0"/>
      <dgm:spPr/>
    </dgm:pt>
    <dgm:pt modelId="{A1537E45-05A8-425F-AA64-75CBF739FF0F}" type="pres">
      <dgm:prSet presAssocID="{3B32D6CD-8F95-4364-9E93-4C920807C315}" presName="rect2" presStyleLbl="node1" presStyleIdx="0" presStyleCnt="3">
        <dgm:presLayoutVars>
          <dgm:bulletEnabled val="1"/>
        </dgm:presLayoutVars>
      </dgm:prSet>
      <dgm:spPr/>
      <dgm:t>
        <a:bodyPr/>
        <a:lstStyle/>
        <a:p>
          <a:endParaRPr lang="es-MX"/>
        </a:p>
      </dgm:t>
    </dgm:pt>
    <dgm:pt modelId="{4D506DCF-C090-4296-A0CC-DC7A09E163AB}" type="pres">
      <dgm:prSet presAssocID="{3B32D6CD-8F95-4364-9E93-4C920807C315}" presName="rect1" presStyleLbl="lnNode1" presStyleIdx="0" presStyleCnt="3"/>
      <dgm:spPr>
        <a:blipFill>
          <a:blip xmlns:r="http://schemas.openxmlformats.org/officeDocument/2006/relationships" r:embed="rId1">
            <a:extLst>
              <a:ext uri="{28A0092B-C50C-407E-A947-70E740481C1C}">
                <a14:useLocalDpi xmlns:a14="http://schemas.microsoft.com/office/drawing/2010/main" xmlns="" val="0"/>
              </a:ext>
            </a:extLst>
          </a:blip>
          <a:srcRect/>
          <a:stretch>
            <a:fillRect l="-1000" r="-1000"/>
          </a:stretch>
        </a:blipFill>
      </dgm:spPr>
    </dgm:pt>
    <dgm:pt modelId="{3FF2E768-F0CD-4AD9-A524-F9693E70A9DC}" type="pres">
      <dgm:prSet presAssocID="{C30AEA48-57C5-49BB-B1EE-6F0C0E58DCFC}" presName="sibTrans" presStyleCnt="0"/>
      <dgm:spPr/>
    </dgm:pt>
    <dgm:pt modelId="{5F4A817E-01F4-4C8A-8904-2C15620DF96A}" type="pres">
      <dgm:prSet presAssocID="{BD721E5D-7B9A-4F3E-8532-77270CD38581}" presName="comp" presStyleCnt="0"/>
      <dgm:spPr/>
    </dgm:pt>
    <dgm:pt modelId="{85A93906-0E21-4D8B-B8CD-DE8DAAC2E4E9}" type="pres">
      <dgm:prSet presAssocID="{BD721E5D-7B9A-4F3E-8532-77270CD38581}" presName="rect2" presStyleLbl="node1" presStyleIdx="1" presStyleCnt="3">
        <dgm:presLayoutVars>
          <dgm:bulletEnabled val="1"/>
        </dgm:presLayoutVars>
      </dgm:prSet>
      <dgm:spPr/>
      <dgm:t>
        <a:bodyPr/>
        <a:lstStyle/>
        <a:p>
          <a:endParaRPr lang="es-MX"/>
        </a:p>
      </dgm:t>
    </dgm:pt>
    <dgm:pt modelId="{24517D89-578E-4892-83A8-B31BA221FD43}" type="pres">
      <dgm:prSet presAssocID="{BD721E5D-7B9A-4F3E-8532-77270CD38581}" presName="rect1" presStyleLbl="lnNode1" presStyleIdx="1" presStyleCnt="3"/>
      <dgm:spPr>
        <a:blipFill>
          <a:blip xmlns:r="http://schemas.openxmlformats.org/officeDocument/2006/relationships" r:embed="rId2">
            <a:biLevel thresh="75000"/>
            <a:extLst>
              <a:ext uri="{28A0092B-C50C-407E-A947-70E740481C1C}">
                <a14:useLocalDpi xmlns:a14="http://schemas.microsoft.com/office/drawing/2010/main" xmlns="" val="0"/>
              </a:ext>
            </a:extLst>
          </a:blip>
          <a:srcRect/>
          <a:stretch>
            <a:fillRect t="-12000" b="-12000"/>
          </a:stretch>
        </a:blipFill>
      </dgm:spPr>
    </dgm:pt>
    <dgm:pt modelId="{478A3118-B21B-4194-A391-881A9E3E3470}" type="pres">
      <dgm:prSet presAssocID="{51A3ABCC-91F7-474D-BEA9-259496997179}" presName="sibTrans" presStyleCnt="0"/>
      <dgm:spPr/>
    </dgm:pt>
    <dgm:pt modelId="{8516466E-4C15-4277-B21F-6ACAD38F97EA}" type="pres">
      <dgm:prSet presAssocID="{68D583AA-7435-4C5E-ACE6-9A1020970395}" presName="comp" presStyleCnt="0"/>
      <dgm:spPr/>
    </dgm:pt>
    <dgm:pt modelId="{035252D5-E78E-494F-91E7-4FD3C3AC2879}" type="pres">
      <dgm:prSet presAssocID="{68D583AA-7435-4C5E-ACE6-9A1020970395}" presName="rect2" presStyleLbl="node1" presStyleIdx="2" presStyleCnt="3">
        <dgm:presLayoutVars>
          <dgm:bulletEnabled val="1"/>
        </dgm:presLayoutVars>
      </dgm:prSet>
      <dgm:spPr/>
      <dgm:t>
        <a:bodyPr/>
        <a:lstStyle/>
        <a:p>
          <a:endParaRPr lang="es-MX"/>
        </a:p>
      </dgm:t>
    </dgm:pt>
    <dgm:pt modelId="{D3B3CB9D-A92B-4B34-8EFC-2CE73183E9C8}" type="pres">
      <dgm:prSet presAssocID="{68D583AA-7435-4C5E-ACE6-9A1020970395}" presName="rect1" presStyleLbl="lnNode1" presStyleIdx="2" presStyleCnt="3"/>
      <dgm:spPr>
        <a:blipFill>
          <a:blip xmlns:r="http://schemas.openxmlformats.org/officeDocument/2006/relationships" r:embed="rId3">
            <a:extLst>
              <a:ext uri="{28A0092B-C50C-407E-A947-70E740481C1C}">
                <a14:useLocalDpi xmlns:a14="http://schemas.microsoft.com/office/drawing/2010/main" xmlns="" val="0"/>
              </a:ext>
            </a:extLst>
          </a:blip>
          <a:srcRect/>
          <a:stretch>
            <a:fillRect l="-12000" r="-12000"/>
          </a:stretch>
        </a:blipFill>
      </dgm:spPr>
    </dgm:pt>
  </dgm:ptLst>
  <dgm:cxnLst>
    <dgm:cxn modelId="{76C7D321-309A-4C23-B992-7838409ACAC3}" srcId="{3A4C85C2-6AFD-4170-97C2-46605FAAC063}" destId="{BD721E5D-7B9A-4F3E-8532-77270CD38581}" srcOrd="1" destOrd="0" parTransId="{2339298A-5285-4885-B5D7-3FDF0068A59C}" sibTransId="{51A3ABCC-91F7-474D-BEA9-259496997179}"/>
    <dgm:cxn modelId="{C9013E8C-1905-4DED-AAFB-554EF505DABE}" type="presOf" srcId="{68D583AA-7435-4C5E-ACE6-9A1020970395}" destId="{035252D5-E78E-494F-91E7-4FD3C3AC2879}" srcOrd="0" destOrd="0" presId="urn:microsoft.com/office/officeart/2008/layout/AlternatingPictureBlocks"/>
    <dgm:cxn modelId="{6D71AF0E-9DB4-4D9D-8B81-CD8B072F7105}" type="presOf" srcId="{BD721E5D-7B9A-4F3E-8532-77270CD38581}" destId="{85A93906-0E21-4D8B-B8CD-DE8DAAC2E4E9}" srcOrd="0" destOrd="0" presId="urn:microsoft.com/office/officeart/2008/layout/AlternatingPictureBlocks"/>
    <dgm:cxn modelId="{AF6B4018-3371-479D-A10F-EA527C82BC9A}" srcId="{3A4C85C2-6AFD-4170-97C2-46605FAAC063}" destId="{3B32D6CD-8F95-4364-9E93-4C920807C315}" srcOrd="0" destOrd="0" parTransId="{F1F49715-C2BA-450E-AF63-83D29C1AB01E}" sibTransId="{C30AEA48-57C5-49BB-B1EE-6F0C0E58DCFC}"/>
    <dgm:cxn modelId="{8D29D30F-7F88-46B4-B30C-A17592C8B845}" type="presOf" srcId="{3B32D6CD-8F95-4364-9E93-4C920807C315}" destId="{A1537E45-05A8-425F-AA64-75CBF739FF0F}" srcOrd="0" destOrd="0" presId="urn:microsoft.com/office/officeart/2008/layout/AlternatingPictureBlocks"/>
    <dgm:cxn modelId="{8D46CCD6-29B6-4E75-AC82-A478A968257D}" srcId="{3A4C85C2-6AFD-4170-97C2-46605FAAC063}" destId="{68D583AA-7435-4C5E-ACE6-9A1020970395}" srcOrd="2" destOrd="0" parTransId="{BC738E55-B47B-4849-9D66-233CFDC0ADAE}" sibTransId="{A85AABAE-E541-49CB-9755-3766570B7CD2}"/>
    <dgm:cxn modelId="{71F4E401-62D4-425B-BAD2-6982EAA91D4C}" type="presOf" srcId="{3A4C85C2-6AFD-4170-97C2-46605FAAC063}" destId="{1385E89D-73D1-441F-A456-9483914410EA}" srcOrd="0" destOrd="0" presId="urn:microsoft.com/office/officeart/2008/layout/AlternatingPictureBlocks"/>
    <dgm:cxn modelId="{E10A70FB-A8EC-4429-B8CE-5C3C0F8031B2}" type="presParOf" srcId="{1385E89D-73D1-441F-A456-9483914410EA}" destId="{BF509E84-008D-49CC-B1EA-49B7DAAA4824}" srcOrd="0" destOrd="0" presId="urn:microsoft.com/office/officeart/2008/layout/AlternatingPictureBlocks"/>
    <dgm:cxn modelId="{BF39DB07-78C8-48CD-844E-A5CDD2694749}" type="presParOf" srcId="{BF509E84-008D-49CC-B1EA-49B7DAAA4824}" destId="{A1537E45-05A8-425F-AA64-75CBF739FF0F}" srcOrd="0" destOrd="0" presId="urn:microsoft.com/office/officeart/2008/layout/AlternatingPictureBlocks"/>
    <dgm:cxn modelId="{2E324A45-1B0F-4ACD-BB63-2AE0D0F14BE4}" type="presParOf" srcId="{BF509E84-008D-49CC-B1EA-49B7DAAA4824}" destId="{4D506DCF-C090-4296-A0CC-DC7A09E163AB}" srcOrd="1" destOrd="0" presId="urn:microsoft.com/office/officeart/2008/layout/AlternatingPictureBlocks"/>
    <dgm:cxn modelId="{A406F0D9-E15C-4C98-9107-9BA21FF6B32A}" type="presParOf" srcId="{1385E89D-73D1-441F-A456-9483914410EA}" destId="{3FF2E768-F0CD-4AD9-A524-F9693E70A9DC}" srcOrd="1" destOrd="0" presId="urn:microsoft.com/office/officeart/2008/layout/AlternatingPictureBlocks"/>
    <dgm:cxn modelId="{3376C30B-AE16-4D8C-A075-986F4923EB22}" type="presParOf" srcId="{1385E89D-73D1-441F-A456-9483914410EA}" destId="{5F4A817E-01F4-4C8A-8904-2C15620DF96A}" srcOrd="2" destOrd="0" presId="urn:microsoft.com/office/officeart/2008/layout/AlternatingPictureBlocks"/>
    <dgm:cxn modelId="{B961DDD1-35AF-4464-A4EB-18BF75CC9F36}" type="presParOf" srcId="{5F4A817E-01F4-4C8A-8904-2C15620DF96A}" destId="{85A93906-0E21-4D8B-B8CD-DE8DAAC2E4E9}" srcOrd="0" destOrd="0" presId="urn:microsoft.com/office/officeart/2008/layout/AlternatingPictureBlocks"/>
    <dgm:cxn modelId="{128ED967-979E-42F3-9C5C-2120529E6717}" type="presParOf" srcId="{5F4A817E-01F4-4C8A-8904-2C15620DF96A}" destId="{24517D89-578E-4892-83A8-B31BA221FD43}" srcOrd="1" destOrd="0" presId="urn:microsoft.com/office/officeart/2008/layout/AlternatingPictureBlocks"/>
    <dgm:cxn modelId="{4761A5E8-E4FE-4951-ADA4-A3A9856DE485}" type="presParOf" srcId="{1385E89D-73D1-441F-A456-9483914410EA}" destId="{478A3118-B21B-4194-A391-881A9E3E3470}" srcOrd="3" destOrd="0" presId="urn:microsoft.com/office/officeart/2008/layout/AlternatingPictureBlocks"/>
    <dgm:cxn modelId="{6D35D4C5-C846-41EB-B62B-5B9E97A3C1DD}" type="presParOf" srcId="{1385E89D-73D1-441F-A456-9483914410EA}" destId="{8516466E-4C15-4277-B21F-6ACAD38F97EA}" srcOrd="4" destOrd="0" presId="urn:microsoft.com/office/officeart/2008/layout/AlternatingPictureBlocks"/>
    <dgm:cxn modelId="{4DB60452-FCA7-4CE2-8E5F-E67ABF352E8D}" type="presParOf" srcId="{8516466E-4C15-4277-B21F-6ACAD38F97EA}" destId="{035252D5-E78E-494F-91E7-4FD3C3AC2879}" srcOrd="0" destOrd="0" presId="urn:microsoft.com/office/officeart/2008/layout/AlternatingPictureBlocks"/>
    <dgm:cxn modelId="{67DF6588-DD59-49B6-9A15-381AC69D303A}" type="presParOf" srcId="{8516466E-4C15-4277-B21F-6ACAD38F97EA}" destId="{D3B3CB9D-A92B-4B34-8EFC-2CE73183E9C8}" srcOrd="1" destOrd="0" presId="urn:microsoft.com/office/officeart/2008/layout/AlternatingPictureBlocks"/>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A4C85C2-6AFD-4170-97C2-46605FAAC063}" type="doc">
      <dgm:prSet loTypeId="urn:microsoft.com/office/officeart/2008/layout/AlternatingPictureBlocks" loCatId="list" qsTypeId="urn:microsoft.com/office/officeart/2005/8/quickstyle/simple1" qsCatId="simple" csTypeId="urn:microsoft.com/office/officeart/2005/8/colors/accent3_1" csCatId="accent3" phldr="1"/>
      <dgm:spPr/>
      <dgm:t>
        <a:bodyPr/>
        <a:lstStyle/>
        <a:p>
          <a:endParaRPr lang="es-MX"/>
        </a:p>
      </dgm:t>
    </dgm:pt>
    <dgm:pt modelId="{BD721E5D-7B9A-4F3E-8532-77270CD38581}">
      <dgm:prSet custT="1"/>
      <dgm:spPr/>
      <dgm:t>
        <a:bodyPr/>
        <a:lstStyle/>
        <a:p>
          <a:r>
            <a:rPr lang="es-ES_tradnl" sz="1600" dirty="0" smtClean="0"/>
            <a:t>4. Plataformas satelitales modulares para aprovechar las capacidades regionales y la crear empresas tecnológicas.</a:t>
          </a:r>
          <a:endParaRPr lang="es-MX" sz="1600" dirty="0"/>
        </a:p>
      </dgm:t>
    </dgm:pt>
    <dgm:pt modelId="{2339298A-5285-4885-B5D7-3FDF0068A59C}" type="parTrans" cxnId="{76C7D321-309A-4C23-B992-7838409ACAC3}">
      <dgm:prSet/>
      <dgm:spPr/>
      <dgm:t>
        <a:bodyPr/>
        <a:lstStyle/>
        <a:p>
          <a:endParaRPr lang="es-MX"/>
        </a:p>
      </dgm:t>
    </dgm:pt>
    <dgm:pt modelId="{51A3ABCC-91F7-474D-BEA9-259496997179}" type="sibTrans" cxnId="{76C7D321-309A-4C23-B992-7838409ACAC3}">
      <dgm:prSet/>
      <dgm:spPr/>
      <dgm:t>
        <a:bodyPr/>
        <a:lstStyle/>
        <a:p>
          <a:endParaRPr lang="es-MX"/>
        </a:p>
      </dgm:t>
    </dgm:pt>
    <dgm:pt modelId="{84357033-B928-4C7C-AC4F-01613ACE1CDA}">
      <dgm:prSet custT="1"/>
      <dgm:spPr/>
      <dgm:t>
        <a:bodyPr/>
        <a:lstStyle/>
        <a:p>
          <a:pPr rtl="0"/>
          <a:r>
            <a:rPr lang="es-ES_tradnl" sz="1600" dirty="0" smtClean="0"/>
            <a:t>5. Desarrollo de aplicaciones de TICs e inteligencia artificial para seguridad informática, monitoreo y control en sistemas espaciales.</a:t>
          </a:r>
          <a:endParaRPr lang="es-MX" sz="1600" dirty="0"/>
        </a:p>
      </dgm:t>
    </dgm:pt>
    <dgm:pt modelId="{9B2E3C6D-42D2-49D4-8394-BC74D964656B}" type="parTrans" cxnId="{FD964DAF-C23E-4979-8BE7-4EC49FD8302A}">
      <dgm:prSet/>
      <dgm:spPr/>
      <dgm:t>
        <a:bodyPr/>
        <a:lstStyle/>
        <a:p>
          <a:endParaRPr lang="es-MX"/>
        </a:p>
      </dgm:t>
    </dgm:pt>
    <dgm:pt modelId="{1CC22EE2-F9EF-4733-B36F-EDE4782BBD74}" type="sibTrans" cxnId="{FD964DAF-C23E-4979-8BE7-4EC49FD8302A}">
      <dgm:prSet/>
      <dgm:spPr/>
      <dgm:t>
        <a:bodyPr/>
        <a:lstStyle/>
        <a:p>
          <a:endParaRPr lang="es-MX"/>
        </a:p>
      </dgm:t>
    </dgm:pt>
    <dgm:pt modelId="{6180490D-B93A-43D6-9D7F-DAE497B9B1BB}">
      <dgm:prSet custT="1"/>
      <dgm:spPr/>
      <dgm:t>
        <a:bodyPr/>
        <a:lstStyle/>
        <a:p>
          <a:r>
            <a:rPr lang="es-ES_tradnl" sz="1600" dirty="0" smtClean="0"/>
            <a:t>6. Participación en el desarrollo de proyectos colaborativos en el ámbito internacional.</a:t>
          </a:r>
        </a:p>
      </dgm:t>
    </dgm:pt>
    <dgm:pt modelId="{A046B938-A722-42A3-9F99-2AEC6B0B795D}" type="parTrans" cxnId="{2136817F-2A30-4DA7-9DE0-01336AF47ABB}">
      <dgm:prSet/>
      <dgm:spPr/>
      <dgm:t>
        <a:bodyPr/>
        <a:lstStyle/>
        <a:p>
          <a:endParaRPr lang="es-MX"/>
        </a:p>
      </dgm:t>
    </dgm:pt>
    <dgm:pt modelId="{2CAE4C28-07E7-4724-91BC-ABC562141582}" type="sibTrans" cxnId="{2136817F-2A30-4DA7-9DE0-01336AF47ABB}">
      <dgm:prSet/>
      <dgm:spPr/>
      <dgm:t>
        <a:bodyPr/>
        <a:lstStyle/>
        <a:p>
          <a:endParaRPr lang="es-MX"/>
        </a:p>
      </dgm:t>
    </dgm:pt>
    <dgm:pt modelId="{1385E89D-73D1-441F-A456-9483914410EA}" type="pres">
      <dgm:prSet presAssocID="{3A4C85C2-6AFD-4170-97C2-46605FAAC063}" presName="linearFlow" presStyleCnt="0">
        <dgm:presLayoutVars>
          <dgm:dir/>
          <dgm:resizeHandles val="exact"/>
        </dgm:presLayoutVars>
      </dgm:prSet>
      <dgm:spPr/>
      <dgm:t>
        <a:bodyPr/>
        <a:lstStyle/>
        <a:p>
          <a:endParaRPr lang="es-MX"/>
        </a:p>
      </dgm:t>
    </dgm:pt>
    <dgm:pt modelId="{5F4A817E-01F4-4C8A-8904-2C15620DF96A}" type="pres">
      <dgm:prSet presAssocID="{BD721E5D-7B9A-4F3E-8532-77270CD38581}" presName="comp" presStyleCnt="0"/>
      <dgm:spPr/>
    </dgm:pt>
    <dgm:pt modelId="{85A93906-0E21-4D8B-B8CD-DE8DAAC2E4E9}" type="pres">
      <dgm:prSet presAssocID="{BD721E5D-7B9A-4F3E-8532-77270CD38581}" presName="rect2" presStyleLbl="node1" presStyleIdx="0" presStyleCnt="3">
        <dgm:presLayoutVars>
          <dgm:bulletEnabled val="1"/>
        </dgm:presLayoutVars>
      </dgm:prSet>
      <dgm:spPr/>
      <dgm:t>
        <a:bodyPr/>
        <a:lstStyle/>
        <a:p>
          <a:endParaRPr lang="es-MX"/>
        </a:p>
      </dgm:t>
    </dgm:pt>
    <dgm:pt modelId="{24517D89-578E-4892-83A8-B31BA221FD43}" type="pres">
      <dgm:prSet presAssocID="{BD721E5D-7B9A-4F3E-8532-77270CD38581}" presName="rect1" presStyleLbl="lnNode1" presStyleIdx="0" presStyleCnt="3"/>
      <dgm:spPr>
        <a:blipFill>
          <a:blip xmlns:r="http://schemas.openxmlformats.org/officeDocument/2006/relationships" r:embed="rId1">
            <a:biLevel thresh="75000"/>
            <a:extLst>
              <a:ext uri="{28A0092B-C50C-407E-A947-70E740481C1C}">
                <a14:useLocalDpi xmlns:a14="http://schemas.microsoft.com/office/drawing/2010/main" xmlns="" val="0"/>
              </a:ext>
            </a:extLst>
          </a:blip>
          <a:srcRect/>
          <a:stretch>
            <a:fillRect l="-1000" r="-1000"/>
          </a:stretch>
        </a:blipFill>
      </dgm:spPr>
    </dgm:pt>
    <dgm:pt modelId="{478A3118-B21B-4194-A391-881A9E3E3470}" type="pres">
      <dgm:prSet presAssocID="{51A3ABCC-91F7-474D-BEA9-259496997179}" presName="sibTrans" presStyleCnt="0"/>
      <dgm:spPr/>
    </dgm:pt>
    <dgm:pt modelId="{D3140F96-F05C-4012-B374-FC582CDC2987}" type="pres">
      <dgm:prSet presAssocID="{84357033-B928-4C7C-AC4F-01613ACE1CDA}" presName="comp" presStyleCnt="0"/>
      <dgm:spPr/>
    </dgm:pt>
    <dgm:pt modelId="{1A088E50-D1F5-400A-8D54-BF80DC17C979}" type="pres">
      <dgm:prSet presAssocID="{84357033-B928-4C7C-AC4F-01613ACE1CDA}" presName="rect2" presStyleLbl="node1" presStyleIdx="1" presStyleCnt="3">
        <dgm:presLayoutVars>
          <dgm:bulletEnabled val="1"/>
        </dgm:presLayoutVars>
      </dgm:prSet>
      <dgm:spPr/>
      <dgm:t>
        <a:bodyPr/>
        <a:lstStyle/>
        <a:p>
          <a:endParaRPr lang="es-MX"/>
        </a:p>
      </dgm:t>
    </dgm:pt>
    <dgm:pt modelId="{F6F0AD9E-B4B4-4ABC-8F1E-8DF9A091397E}" type="pres">
      <dgm:prSet presAssocID="{84357033-B928-4C7C-AC4F-01613ACE1CDA}" presName="rect1" presStyleLbl="lnNode1" presStyleIdx="1" presStyleCnt="3"/>
      <dgm:spPr>
        <a:blipFill>
          <a:blip xmlns:r="http://schemas.openxmlformats.org/officeDocument/2006/relationships" r:embed="rId2">
            <a:extLst>
              <a:ext uri="{28A0092B-C50C-407E-A947-70E740481C1C}">
                <a14:useLocalDpi xmlns:a14="http://schemas.microsoft.com/office/drawing/2010/main" xmlns="" val="0"/>
              </a:ext>
            </a:extLst>
          </a:blip>
          <a:srcRect/>
          <a:stretch>
            <a:fillRect l="-1000" r="-1000"/>
          </a:stretch>
        </a:blipFill>
      </dgm:spPr>
    </dgm:pt>
    <dgm:pt modelId="{BEB350E9-15E3-4964-B7B8-77ED9DC21A59}" type="pres">
      <dgm:prSet presAssocID="{1CC22EE2-F9EF-4733-B36F-EDE4782BBD74}" presName="sibTrans" presStyleCnt="0"/>
      <dgm:spPr/>
    </dgm:pt>
    <dgm:pt modelId="{AB4A97AC-C507-4F3C-AAE8-E309CF1BA673}" type="pres">
      <dgm:prSet presAssocID="{6180490D-B93A-43D6-9D7F-DAE497B9B1BB}" presName="comp" presStyleCnt="0"/>
      <dgm:spPr/>
    </dgm:pt>
    <dgm:pt modelId="{F2F9F7D9-9CBB-4152-84D6-1EA6A7CA0D81}" type="pres">
      <dgm:prSet presAssocID="{6180490D-B93A-43D6-9D7F-DAE497B9B1BB}" presName="rect2" presStyleLbl="node1" presStyleIdx="2" presStyleCnt="3">
        <dgm:presLayoutVars>
          <dgm:bulletEnabled val="1"/>
        </dgm:presLayoutVars>
      </dgm:prSet>
      <dgm:spPr/>
      <dgm:t>
        <a:bodyPr/>
        <a:lstStyle/>
        <a:p>
          <a:endParaRPr lang="es-MX"/>
        </a:p>
      </dgm:t>
    </dgm:pt>
    <dgm:pt modelId="{F0B4B0BA-3BF1-4BEC-8FD9-2C437B6F45BB}" type="pres">
      <dgm:prSet presAssocID="{6180490D-B93A-43D6-9D7F-DAE497B9B1BB}" presName="rect1" presStyleLbl="lnNode1" presStyleIdx="2" presStyleCnt="3"/>
      <dgm:spPr>
        <a:blipFill>
          <a:blip xmlns:r="http://schemas.openxmlformats.org/officeDocument/2006/relationships" r:embed="rId3">
            <a:extLst>
              <a:ext uri="{28A0092B-C50C-407E-A947-70E740481C1C}">
                <a14:useLocalDpi xmlns:a14="http://schemas.microsoft.com/office/drawing/2010/main" xmlns="" val="0"/>
              </a:ext>
            </a:extLst>
          </a:blip>
          <a:srcRect/>
          <a:stretch>
            <a:fillRect l="-4000" r="-4000"/>
          </a:stretch>
        </a:blipFill>
      </dgm:spPr>
    </dgm:pt>
  </dgm:ptLst>
  <dgm:cxnLst>
    <dgm:cxn modelId="{D968C082-8257-4FF4-8DC6-5AC2DA632B82}" type="presOf" srcId="{3A4C85C2-6AFD-4170-97C2-46605FAAC063}" destId="{1385E89D-73D1-441F-A456-9483914410EA}" srcOrd="0" destOrd="0" presId="urn:microsoft.com/office/officeart/2008/layout/AlternatingPictureBlocks"/>
    <dgm:cxn modelId="{86EF0976-06C1-4895-A2C9-28F83E9CEF1F}" type="presOf" srcId="{BD721E5D-7B9A-4F3E-8532-77270CD38581}" destId="{85A93906-0E21-4D8B-B8CD-DE8DAAC2E4E9}" srcOrd="0" destOrd="0" presId="urn:microsoft.com/office/officeart/2008/layout/AlternatingPictureBlocks"/>
    <dgm:cxn modelId="{BA518CB5-1E81-48DB-9DBF-A323E5F58DE5}" type="presOf" srcId="{6180490D-B93A-43D6-9D7F-DAE497B9B1BB}" destId="{F2F9F7D9-9CBB-4152-84D6-1EA6A7CA0D81}" srcOrd="0" destOrd="0" presId="urn:microsoft.com/office/officeart/2008/layout/AlternatingPictureBlocks"/>
    <dgm:cxn modelId="{2136817F-2A30-4DA7-9DE0-01336AF47ABB}" srcId="{3A4C85C2-6AFD-4170-97C2-46605FAAC063}" destId="{6180490D-B93A-43D6-9D7F-DAE497B9B1BB}" srcOrd="2" destOrd="0" parTransId="{A046B938-A722-42A3-9F99-2AEC6B0B795D}" sibTransId="{2CAE4C28-07E7-4724-91BC-ABC562141582}"/>
    <dgm:cxn modelId="{76C7D321-309A-4C23-B992-7838409ACAC3}" srcId="{3A4C85C2-6AFD-4170-97C2-46605FAAC063}" destId="{BD721E5D-7B9A-4F3E-8532-77270CD38581}" srcOrd="0" destOrd="0" parTransId="{2339298A-5285-4885-B5D7-3FDF0068A59C}" sibTransId="{51A3ABCC-91F7-474D-BEA9-259496997179}"/>
    <dgm:cxn modelId="{FD964DAF-C23E-4979-8BE7-4EC49FD8302A}" srcId="{3A4C85C2-6AFD-4170-97C2-46605FAAC063}" destId="{84357033-B928-4C7C-AC4F-01613ACE1CDA}" srcOrd="1" destOrd="0" parTransId="{9B2E3C6D-42D2-49D4-8394-BC74D964656B}" sibTransId="{1CC22EE2-F9EF-4733-B36F-EDE4782BBD74}"/>
    <dgm:cxn modelId="{90134619-9348-44DA-ACB2-3B7F3BEB9413}" type="presOf" srcId="{84357033-B928-4C7C-AC4F-01613ACE1CDA}" destId="{1A088E50-D1F5-400A-8D54-BF80DC17C979}" srcOrd="0" destOrd="0" presId="urn:microsoft.com/office/officeart/2008/layout/AlternatingPictureBlocks"/>
    <dgm:cxn modelId="{326AD272-303E-4E77-B4C1-BF30B89E068C}" type="presParOf" srcId="{1385E89D-73D1-441F-A456-9483914410EA}" destId="{5F4A817E-01F4-4C8A-8904-2C15620DF96A}" srcOrd="0" destOrd="0" presId="urn:microsoft.com/office/officeart/2008/layout/AlternatingPictureBlocks"/>
    <dgm:cxn modelId="{DBB7FEE3-CE1A-4E69-A875-9564045D984E}" type="presParOf" srcId="{5F4A817E-01F4-4C8A-8904-2C15620DF96A}" destId="{85A93906-0E21-4D8B-B8CD-DE8DAAC2E4E9}" srcOrd="0" destOrd="0" presId="urn:microsoft.com/office/officeart/2008/layout/AlternatingPictureBlocks"/>
    <dgm:cxn modelId="{F3BE0228-DB80-4E1A-B34D-E1705B9C7A2C}" type="presParOf" srcId="{5F4A817E-01F4-4C8A-8904-2C15620DF96A}" destId="{24517D89-578E-4892-83A8-B31BA221FD43}" srcOrd="1" destOrd="0" presId="urn:microsoft.com/office/officeart/2008/layout/AlternatingPictureBlocks"/>
    <dgm:cxn modelId="{37399CC7-B802-46AF-8DFE-CD095F39A6F0}" type="presParOf" srcId="{1385E89D-73D1-441F-A456-9483914410EA}" destId="{478A3118-B21B-4194-A391-881A9E3E3470}" srcOrd="1" destOrd="0" presId="urn:microsoft.com/office/officeart/2008/layout/AlternatingPictureBlocks"/>
    <dgm:cxn modelId="{CAD1B1B9-9D42-4D1E-8A31-C36C8AB56F84}" type="presParOf" srcId="{1385E89D-73D1-441F-A456-9483914410EA}" destId="{D3140F96-F05C-4012-B374-FC582CDC2987}" srcOrd="2" destOrd="0" presId="urn:microsoft.com/office/officeart/2008/layout/AlternatingPictureBlocks"/>
    <dgm:cxn modelId="{B5E46412-6008-4777-A39F-B0AEA23C9649}" type="presParOf" srcId="{D3140F96-F05C-4012-B374-FC582CDC2987}" destId="{1A088E50-D1F5-400A-8D54-BF80DC17C979}" srcOrd="0" destOrd="0" presId="urn:microsoft.com/office/officeart/2008/layout/AlternatingPictureBlocks"/>
    <dgm:cxn modelId="{3764E785-8D8D-4117-8E9B-69DECF607EA0}" type="presParOf" srcId="{D3140F96-F05C-4012-B374-FC582CDC2987}" destId="{F6F0AD9E-B4B4-4ABC-8F1E-8DF9A091397E}" srcOrd="1" destOrd="0" presId="urn:microsoft.com/office/officeart/2008/layout/AlternatingPictureBlocks"/>
    <dgm:cxn modelId="{71ED5752-4C71-466B-9EE7-94D741C16C6D}" type="presParOf" srcId="{1385E89D-73D1-441F-A456-9483914410EA}" destId="{BEB350E9-15E3-4964-B7B8-77ED9DC21A59}" srcOrd="3" destOrd="0" presId="urn:microsoft.com/office/officeart/2008/layout/AlternatingPictureBlocks"/>
    <dgm:cxn modelId="{5932FF70-2246-403F-B7D6-33793150DEED}" type="presParOf" srcId="{1385E89D-73D1-441F-A456-9483914410EA}" destId="{AB4A97AC-C507-4F3C-AAE8-E309CF1BA673}" srcOrd="4" destOrd="0" presId="urn:microsoft.com/office/officeart/2008/layout/AlternatingPictureBlocks"/>
    <dgm:cxn modelId="{BF943B6A-942F-456F-86D5-3638EAF9C896}" type="presParOf" srcId="{AB4A97AC-C507-4F3C-AAE8-E309CF1BA673}" destId="{F2F9F7D9-9CBB-4152-84D6-1EA6A7CA0D81}" srcOrd="0" destOrd="0" presId="urn:microsoft.com/office/officeart/2008/layout/AlternatingPictureBlocks"/>
    <dgm:cxn modelId="{B7DA17BC-FE79-42B4-BB76-8994BC1A66B6}" type="presParOf" srcId="{AB4A97AC-C507-4F3C-AAE8-E309CF1BA673}" destId="{F0B4B0BA-3BF1-4BEC-8FD9-2C437B6F45BB}" srcOrd="1" destOrd="0" presId="urn:microsoft.com/office/officeart/2008/layout/AlternatingPictureBlocks"/>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580F024-B57C-4883-AE44-4A99ED8D2A22}">
      <dsp:nvSpPr>
        <dsp:cNvPr id="0" name=""/>
        <dsp:cNvSpPr/>
      </dsp:nvSpPr>
      <dsp:spPr>
        <a:xfrm>
          <a:off x="5843191" y="1126972"/>
          <a:ext cx="2299603" cy="3379116"/>
        </a:xfrm>
        <a:prstGeom prst="rec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71450" bIns="38100" numCol="1" spcCol="1270" anchor="ctr" anchorCtr="0">
          <a:noAutofit/>
        </a:bodyPr>
        <a:lstStyle/>
        <a:p>
          <a:pPr lvl="0" algn="r" defTabSz="1333500">
            <a:lnSpc>
              <a:spcPct val="90000"/>
            </a:lnSpc>
            <a:spcBef>
              <a:spcPct val="0"/>
            </a:spcBef>
            <a:spcAft>
              <a:spcPct val="35000"/>
            </a:spcAft>
          </a:pPr>
          <a:r>
            <a:rPr lang="es-MX" sz="3000" kern="1200" dirty="0" smtClean="0"/>
            <a:t>Espacial</a:t>
          </a:r>
          <a:endParaRPr lang="es-MX" sz="3000" kern="1200" dirty="0"/>
        </a:p>
      </dsp:txBody>
      <dsp:txXfrm rot="16200000">
        <a:off x="6266461" y="2348626"/>
        <a:ext cx="3041204" cy="597896"/>
      </dsp:txXfrm>
    </dsp:sp>
    <dsp:sp modelId="{CD4750F1-4AF0-4C70-8F80-86243A841DE6}">
      <dsp:nvSpPr>
        <dsp:cNvPr id="0" name=""/>
        <dsp:cNvSpPr/>
      </dsp:nvSpPr>
      <dsp:spPr>
        <a:xfrm>
          <a:off x="3179094" y="547039"/>
          <a:ext cx="2299603" cy="3947333"/>
        </a:xfrm>
        <a:prstGeom prst="rect">
          <a:avLst/>
        </a:prstGeom>
        <a:solidFill>
          <a:schemeClr val="accent2">
            <a:hueOff val="2340759"/>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0" rIns="177165" bIns="39370" numCol="1" spcCol="1270" anchor="ctr" anchorCtr="0">
          <a:noAutofit/>
        </a:bodyPr>
        <a:lstStyle/>
        <a:p>
          <a:pPr lvl="0" algn="r" defTabSz="1377950">
            <a:lnSpc>
              <a:spcPct val="90000"/>
            </a:lnSpc>
            <a:spcBef>
              <a:spcPct val="0"/>
            </a:spcBef>
            <a:spcAft>
              <a:spcPct val="35000"/>
            </a:spcAft>
          </a:pPr>
          <a:r>
            <a:rPr lang="es-MX" sz="3100" kern="1200" dirty="0" smtClean="0"/>
            <a:t>Sectorial</a:t>
          </a:r>
          <a:endParaRPr lang="es-MX" sz="3100" kern="1200" dirty="0"/>
        </a:p>
      </dsp:txBody>
      <dsp:txXfrm rot="16200000">
        <a:off x="3346666" y="2024391"/>
        <a:ext cx="3552600" cy="597896"/>
      </dsp:txXfrm>
    </dsp:sp>
    <dsp:sp modelId="{751381C5-63B9-458E-A5C8-FB5A96FD05FE}">
      <dsp:nvSpPr>
        <dsp:cNvPr id="0" name=""/>
        <dsp:cNvSpPr/>
      </dsp:nvSpPr>
      <dsp:spPr>
        <a:xfrm>
          <a:off x="497735" y="21629"/>
          <a:ext cx="2299603" cy="4484459"/>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0" rIns="182880" bIns="40640" numCol="1" spcCol="1270" anchor="ctr" anchorCtr="0">
          <a:noAutofit/>
        </a:bodyPr>
        <a:lstStyle/>
        <a:p>
          <a:pPr lvl="0" algn="r" defTabSz="1422400">
            <a:lnSpc>
              <a:spcPct val="90000"/>
            </a:lnSpc>
            <a:spcBef>
              <a:spcPct val="0"/>
            </a:spcBef>
            <a:spcAft>
              <a:spcPct val="35000"/>
            </a:spcAft>
          </a:pPr>
          <a:r>
            <a:rPr lang="es-MX" sz="3200" kern="1200" dirty="0" smtClean="0"/>
            <a:t>Nacional</a:t>
          </a:r>
          <a:endParaRPr lang="es-MX" sz="3200" kern="1200" dirty="0"/>
        </a:p>
      </dsp:txBody>
      <dsp:txXfrm rot="16200000">
        <a:off x="423600" y="1740687"/>
        <a:ext cx="4036013" cy="597896"/>
      </dsp:txXfrm>
    </dsp:sp>
    <dsp:sp modelId="{B90D27C1-9CC9-4004-A7BC-76A8C861B777}">
      <dsp:nvSpPr>
        <dsp:cNvPr id="0" name=""/>
        <dsp:cNvSpPr/>
      </dsp:nvSpPr>
      <dsp:spPr>
        <a:xfrm>
          <a:off x="561372" y="279670"/>
          <a:ext cx="1657194" cy="3966574"/>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s-MX" sz="1800" kern="1200" dirty="0" smtClean="0">
              <a:latin typeface="Soberana Sans" panose="02000000000000000000" pitchFamily="50" charset="0"/>
            </a:rPr>
            <a:t>Plan Nacional de Desarrollo PND</a:t>
          </a:r>
          <a:endParaRPr lang="es-MX" sz="1800" kern="1200" dirty="0">
            <a:latin typeface="Soberana Sans" panose="02000000000000000000" pitchFamily="50" charset="0"/>
          </a:endParaRPr>
        </a:p>
      </dsp:txBody>
      <dsp:txXfrm>
        <a:off x="561372" y="279670"/>
        <a:ext cx="1657194" cy="3966574"/>
      </dsp:txXfrm>
    </dsp:sp>
    <dsp:sp modelId="{E638B20C-BCFD-40BA-8A9D-715D67397D9F}">
      <dsp:nvSpPr>
        <dsp:cNvPr id="0" name=""/>
        <dsp:cNvSpPr/>
      </dsp:nvSpPr>
      <dsp:spPr>
        <a:xfrm>
          <a:off x="3292999" y="742649"/>
          <a:ext cx="1556729" cy="3577742"/>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s-MX" sz="1800" kern="1200" dirty="0" smtClean="0">
              <a:latin typeface="Soberana Sans" panose="02000000000000000000" pitchFamily="50" charset="0"/>
            </a:rPr>
            <a:t>Programa Sectorial SCT</a:t>
          </a:r>
          <a:endParaRPr lang="es-MX" sz="1800" kern="1200" dirty="0">
            <a:latin typeface="Soberana Sans" panose="02000000000000000000" pitchFamily="50" charset="0"/>
          </a:endParaRPr>
        </a:p>
      </dsp:txBody>
      <dsp:txXfrm>
        <a:off x="3292999" y="742649"/>
        <a:ext cx="1556729" cy="3577742"/>
      </dsp:txXfrm>
    </dsp:sp>
    <dsp:sp modelId="{6C5C5E53-F827-4B9D-A4F3-644254EC7C13}">
      <dsp:nvSpPr>
        <dsp:cNvPr id="0" name=""/>
        <dsp:cNvSpPr/>
      </dsp:nvSpPr>
      <dsp:spPr>
        <a:xfrm>
          <a:off x="5943600" y="1228799"/>
          <a:ext cx="1583727" cy="3175462"/>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s-MX" sz="1800" kern="1200" dirty="0" smtClean="0">
              <a:latin typeface="Soberana Sans" panose="02000000000000000000" pitchFamily="50" charset="0"/>
            </a:rPr>
            <a:t>Programa Nacional de Actividades Espaciales 2013-2018</a:t>
          </a:r>
        </a:p>
        <a:p>
          <a:pPr lvl="0" algn="l" defTabSz="800100">
            <a:lnSpc>
              <a:spcPct val="90000"/>
            </a:lnSpc>
            <a:spcBef>
              <a:spcPct val="0"/>
            </a:spcBef>
            <a:spcAft>
              <a:spcPct val="35000"/>
            </a:spcAft>
          </a:pPr>
          <a:r>
            <a:rPr lang="es-MX" sz="1800" kern="1200" dirty="0" smtClean="0">
              <a:latin typeface="Soberana Sans" panose="02000000000000000000" pitchFamily="50" charset="0"/>
            </a:rPr>
            <a:t>PNAE</a:t>
          </a:r>
          <a:endParaRPr lang="es-MX" sz="1800" kern="1200" dirty="0">
            <a:latin typeface="Soberana Sans" panose="02000000000000000000" pitchFamily="50" charset="0"/>
          </a:endParaRPr>
        </a:p>
      </dsp:txBody>
      <dsp:txXfrm>
        <a:off x="5943600" y="1228799"/>
        <a:ext cx="1583727" cy="3175462"/>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362F15D-D52B-433E-A59A-3D9C61221323}">
      <dsp:nvSpPr>
        <dsp:cNvPr id="0" name=""/>
        <dsp:cNvSpPr/>
      </dsp:nvSpPr>
      <dsp:spPr>
        <a:xfrm>
          <a:off x="1716" y="0"/>
          <a:ext cx="2670406" cy="4423032"/>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s-MX" sz="1800" b="1" kern="1200" dirty="0" smtClean="0"/>
            <a:t>Contar con una infraestructura logística segura de transporte que se refleje en menores costos para realizar la actividad económica.</a:t>
          </a:r>
          <a:endParaRPr lang="es-MX" sz="1800" b="1" kern="1200" dirty="0"/>
        </a:p>
      </dsp:txBody>
      <dsp:txXfrm>
        <a:off x="1716" y="1769212"/>
        <a:ext cx="2670406" cy="1769212"/>
      </dsp:txXfrm>
    </dsp:sp>
    <dsp:sp modelId="{CBB4B39C-9350-406C-9954-93840F47AC3F}">
      <dsp:nvSpPr>
        <dsp:cNvPr id="0" name=""/>
        <dsp:cNvSpPr/>
      </dsp:nvSpPr>
      <dsp:spPr>
        <a:xfrm>
          <a:off x="600485" y="265381"/>
          <a:ext cx="1472869" cy="1472869"/>
        </a:xfrm>
        <a:prstGeom prst="ellipse">
          <a:avLst/>
        </a:prstGeom>
        <a:blipFill>
          <a:blip xmlns:r="http://schemas.openxmlformats.org/officeDocument/2006/relationships" r:embed="rId1">
            <a:extLst>
              <a:ext uri="{28A0092B-C50C-407E-A947-70E740481C1C}">
                <a14:useLocalDpi xmlns:a14="http://schemas.microsoft.com/office/drawing/2010/main" xmlns=""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CE9381D-CBC1-4AA1-82F3-2790269BEF8D}">
      <dsp:nvSpPr>
        <dsp:cNvPr id="0" name=""/>
        <dsp:cNvSpPr/>
      </dsp:nvSpPr>
      <dsp:spPr>
        <a:xfrm>
          <a:off x="2752235" y="0"/>
          <a:ext cx="2670406" cy="4423032"/>
        </a:xfrm>
        <a:prstGeom prst="roundRect">
          <a:avLst>
            <a:gd name="adj" fmla="val 10000"/>
          </a:avLst>
        </a:prstGeom>
        <a:solidFill>
          <a:schemeClr val="accent2">
            <a:hueOff val="2340759"/>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s-ES_tradnl" sz="1700" kern="1200" dirty="0" smtClean="0"/>
            <a:t>Contar con servicios logísticos oportunos, eficientes y seguros que incrementen la productividad de las actividades comerciales e industriales.</a:t>
          </a:r>
        </a:p>
      </dsp:txBody>
      <dsp:txXfrm>
        <a:off x="2752235" y="1769212"/>
        <a:ext cx="2670406" cy="1769212"/>
      </dsp:txXfrm>
    </dsp:sp>
    <dsp:sp modelId="{9124BD1C-5316-4BCF-BC59-96DDC23979DC}">
      <dsp:nvSpPr>
        <dsp:cNvPr id="0" name=""/>
        <dsp:cNvSpPr/>
      </dsp:nvSpPr>
      <dsp:spPr>
        <a:xfrm>
          <a:off x="3351004" y="265381"/>
          <a:ext cx="1472869" cy="1472869"/>
        </a:xfrm>
        <a:prstGeom prst="ellipse">
          <a:avLst/>
        </a:prstGeom>
        <a:blipFill>
          <a:blip xmlns:r="http://schemas.openxmlformats.org/officeDocument/2006/relationships" r:embed="rId2">
            <a:biLevel thresh="75000"/>
            <a:extLst>
              <a:ext uri="{28A0092B-C50C-407E-A947-70E740481C1C}">
                <a14:useLocalDpi xmlns:a14="http://schemas.microsoft.com/office/drawing/2010/main" xmlns="" val="0"/>
              </a:ext>
            </a:extLst>
          </a:blip>
          <a:srcRect/>
          <a:stretch>
            <a:fillRect l="-21000" r="-2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CB0547B-99C2-4EA7-8DBD-8E25FB8EBCAC}">
      <dsp:nvSpPr>
        <dsp:cNvPr id="0" name=""/>
        <dsp:cNvSpPr/>
      </dsp:nvSpPr>
      <dsp:spPr>
        <a:xfrm>
          <a:off x="5502754" y="0"/>
          <a:ext cx="2670406" cy="4423032"/>
        </a:xfrm>
        <a:prstGeom prst="roundRect">
          <a:avLst>
            <a:gd name="adj" fmla="val 10000"/>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s-MX" sz="1800" kern="1200" dirty="0" smtClean="0"/>
            <a:t>Mejorar la movilidad de personas a través de sistemas integrados de transporte urbano e interurbano eficientes, seguros y sustentables.</a:t>
          </a:r>
        </a:p>
      </dsp:txBody>
      <dsp:txXfrm>
        <a:off x="5502754" y="1769212"/>
        <a:ext cx="2670406" cy="1769212"/>
      </dsp:txXfrm>
    </dsp:sp>
    <dsp:sp modelId="{1098AA24-7D5E-4FB3-8632-E53751C1F5A1}">
      <dsp:nvSpPr>
        <dsp:cNvPr id="0" name=""/>
        <dsp:cNvSpPr/>
      </dsp:nvSpPr>
      <dsp:spPr>
        <a:xfrm>
          <a:off x="6101523" y="265381"/>
          <a:ext cx="1472869" cy="1472869"/>
        </a:xfrm>
        <a:prstGeom prst="ellipse">
          <a:avLst/>
        </a:prstGeom>
        <a:blipFill>
          <a:blip xmlns:r="http://schemas.openxmlformats.org/officeDocument/2006/relationships" r:embed="rId3">
            <a:extLst>
              <a:ext uri="{28A0092B-C50C-407E-A947-70E740481C1C}">
                <a14:useLocalDpi xmlns:a14="http://schemas.microsoft.com/office/drawing/2010/main" xmlns=""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F121C0F-B947-4E6E-AC30-6D1FC491F7C4}">
      <dsp:nvSpPr>
        <dsp:cNvPr id="0" name=""/>
        <dsp:cNvSpPr/>
      </dsp:nvSpPr>
      <dsp:spPr>
        <a:xfrm>
          <a:off x="326995" y="3538425"/>
          <a:ext cx="7520887" cy="663454"/>
        </a:xfrm>
        <a:prstGeom prst="leftRightArrow">
          <a:avLst/>
        </a:prstGeom>
        <a:solidFill>
          <a:schemeClr val="accent2">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B4E6AA0-B0D5-4378-9E14-3B79EB328FA3}">
      <dsp:nvSpPr>
        <dsp:cNvPr id="0" name=""/>
        <dsp:cNvSpPr/>
      </dsp:nvSpPr>
      <dsp:spPr>
        <a:xfrm>
          <a:off x="1727" y="0"/>
          <a:ext cx="2688282" cy="4206241"/>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rtl="0">
            <a:lnSpc>
              <a:spcPct val="90000"/>
            </a:lnSpc>
            <a:spcBef>
              <a:spcPct val="0"/>
            </a:spcBef>
            <a:spcAft>
              <a:spcPct val="35000"/>
            </a:spcAft>
          </a:pPr>
          <a:r>
            <a:rPr lang="es-MX" sz="1700" b="1" kern="1200" dirty="0" smtClean="0"/>
            <a:t>Ampliar la cobertura y el acceso a mejores servicios de comunicaciones en condiciones de competencia</a:t>
          </a:r>
          <a:endParaRPr lang="es-MX" sz="1700" b="1" kern="1200" dirty="0"/>
        </a:p>
      </dsp:txBody>
      <dsp:txXfrm>
        <a:off x="1727" y="1682496"/>
        <a:ext cx="2688282" cy="1682496"/>
      </dsp:txXfrm>
    </dsp:sp>
    <dsp:sp modelId="{A6ABF840-9D17-4087-B7F6-633992D692DD}">
      <dsp:nvSpPr>
        <dsp:cNvPr id="0" name=""/>
        <dsp:cNvSpPr/>
      </dsp:nvSpPr>
      <dsp:spPr>
        <a:xfrm>
          <a:off x="645529" y="252374"/>
          <a:ext cx="1400678" cy="1400678"/>
        </a:xfrm>
        <a:prstGeom prst="ellipse">
          <a:avLst/>
        </a:prstGeom>
        <a:blipFill>
          <a:blip xmlns:r="http://schemas.openxmlformats.org/officeDocument/2006/relationships" r:embed="rId1">
            <a:extLst>
              <a:ext uri="{28A0092B-C50C-407E-A947-70E740481C1C}">
                <a14:useLocalDpi xmlns:a14="http://schemas.microsoft.com/office/drawing/2010/main" xmlns="" val="0"/>
              </a:ext>
            </a:extLst>
          </a:blip>
          <a:srcRect/>
          <a:stretch>
            <a:fillRect t="-13000" b="-1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07515DA-75C0-4D6B-801C-D9385A710350}">
      <dsp:nvSpPr>
        <dsp:cNvPr id="0" name=""/>
        <dsp:cNvSpPr/>
      </dsp:nvSpPr>
      <dsp:spPr>
        <a:xfrm>
          <a:off x="2770658" y="0"/>
          <a:ext cx="2688282" cy="4206241"/>
        </a:xfrm>
        <a:prstGeom prst="roundRect">
          <a:avLst>
            <a:gd name="adj" fmla="val 10000"/>
          </a:avLst>
        </a:prstGeom>
        <a:solidFill>
          <a:schemeClr val="accent2">
            <a:hueOff val="2340759"/>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rtl="0">
            <a:lnSpc>
              <a:spcPct val="90000"/>
            </a:lnSpc>
            <a:spcBef>
              <a:spcPct val="0"/>
            </a:spcBef>
            <a:spcAft>
              <a:spcPct val="35000"/>
            </a:spcAft>
          </a:pPr>
          <a:r>
            <a:rPr lang="es-MX" sz="1700" kern="1200" dirty="0" smtClean="0"/>
            <a:t>Impulsar la competitividad y productividad del sector a través de la gestión eficiente y transparente del capital humano y de los recursos económicos.</a:t>
          </a:r>
          <a:endParaRPr lang="es-MX" sz="1700" kern="1200" dirty="0"/>
        </a:p>
      </dsp:txBody>
      <dsp:txXfrm>
        <a:off x="2770658" y="1682496"/>
        <a:ext cx="2688282" cy="1682496"/>
      </dsp:txXfrm>
    </dsp:sp>
    <dsp:sp modelId="{4D218AE6-E18B-435C-AADD-0376B7454278}">
      <dsp:nvSpPr>
        <dsp:cNvPr id="0" name=""/>
        <dsp:cNvSpPr/>
      </dsp:nvSpPr>
      <dsp:spPr>
        <a:xfrm>
          <a:off x="3414460" y="252374"/>
          <a:ext cx="1400678" cy="1400678"/>
        </a:xfrm>
        <a:prstGeom prst="ellipse">
          <a:avLst/>
        </a:prstGeom>
        <a:blipFill>
          <a:blip xmlns:r="http://schemas.openxmlformats.org/officeDocument/2006/relationships" r:embed="rId2">
            <a:extLst>
              <a:ext uri="{28A0092B-C50C-407E-A947-70E740481C1C}">
                <a14:useLocalDpi xmlns:a14="http://schemas.microsoft.com/office/drawing/2010/main" xmlns=""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E3F9032-646E-48D4-BC77-48CAA20C86FA}">
      <dsp:nvSpPr>
        <dsp:cNvPr id="0" name=""/>
        <dsp:cNvSpPr/>
      </dsp:nvSpPr>
      <dsp:spPr>
        <a:xfrm>
          <a:off x="5539589" y="0"/>
          <a:ext cx="2688282" cy="4206241"/>
        </a:xfrm>
        <a:prstGeom prst="roundRect">
          <a:avLst>
            <a:gd name="adj" fmla="val 10000"/>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rtl="0">
            <a:lnSpc>
              <a:spcPct val="90000"/>
            </a:lnSpc>
            <a:spcBef>
              <a:spcPct val="0"/>
            </a:spcBef>
            <a:spcAft>
              <a:spcPct val="35000"/>
            </a:spcAft>
          </a:pPr>
          <a:r>
            <a:rPr lang="es-MX" sz="1700" b="1" kern="1200" dirty="0" smtClean="0"/>
            <a:t>Desarrollar al sector con la creación y adaptación de tecnología y la generación de capacidades nacionales en comunicaciones y transportes.</a:t>
          </a:r>
          <a:endParaRPr lang="es-MX" sz="1700" b="1" kern="1200" dirty="0"/>
        </a:p>
      </dsp:txBody>
      <dsp:txXfrm>
        <a:off x="5539589" y="1682496"/>
        <a:ext cx="2688282" cy="1682496"/>
      </dsp:txXfrm>
    </dsp:sp>
    <dsp:sp modelId="{7F71542F-DF27-4E38-96D5-7AFC84BAC862}">
      <dsp:nvSpPr>
        <dsp:cNvPr id="0" name=""/>
        <dsp:cNvSpPr/>
      </dsp:nvSpPr>
      <dsp:spPr>
        <a:xfrm>
          <a:off x="6183391" y="252374"/>
          <a:ext cx="1400678" cy="1400678"/>
        </a:xfrm>
        <a:prstGeom prst="ellipse">
          <a:avLst/>
        </a:prstGeom>
        <a:blipFill>
          <a:blip xmlns:r="http://schemas.openxmlformats.org/officeDocument/2006/relationships" r:embed="rId3">
            <a:extLst>
              <a:ext uri="{28A0092B-C50C-407E-A947-70E740481C1C}">
                <a14:useLocalDpi xmlns:a14="http://schemas.microsoft.com/office/drawing/2010/main" xmlns=""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FD32259-7568-4A79-BB92-E015FFE1A4A3}">
      <dsp:nvSpPr>
        <dsp:cNvPr id="0" name=""/>
        <dsp:cNvSpPr/>
      </dsp:nvSpPr>
      <dsp:spPr>
        <a:xfrm>
          <a:off x="329183" y="3364992"/>
          <a:ext cx="7571232" cy="630936"/>
        </a:xfrm>
        <a:prstGeom prst="leftRightArrow">
          <a:avLst/>
        </a:prstGeom>
        <a:solidFill>
          <a:schemeClr val="accent2">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4B29D56-78E7-42DA-B418-AF2C9B44AACC}">
      <dsp:nvSpPr>
        <dsp:cNvPr id="0" name=""/>
        <dsp:cNvSpPr/>
      </dsp:nvSpPr>
      <dsp:spPr>
        <a:xfrm>
          <a:off x="1412916" y="582814"/>
          <a:ext cx="3785032" cy="3785032"/>
        </a:xfrm>
        <a:prstGeom prst="blockArc">
          <a:avLst>
            <a:gd name="adj1" fmla="val 11880000"/>
            <a:gd name="adj2" fmla="val 16200000"/>
            <a:gd name="adj3" fmla="val 4642"/>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4977167-8E5C-44A4-9198-783ABC8CE123}">
      <dsp:nvSpPr>
        <dsp:cNvPr id="0" name=""/>
        <dsp:cNvSpPr/>
      </dsp:nvSpPr>
      <dsp:spPr>
        <a:xfrm>
          <a:off x="1412916" y="582814"/>
          <a:ext cx="3785032" cy="3785032"/>
        </a:xfrm>
        <a:prstGeom prst="blockArc">
          <a:avLst>
            <a:gd name="adj1" fmla="val 7560000"/>
            <a:gd name="adj2" fmla="val 11880000"/>
            <a:gd name="adj3" fmla="val 4642"/>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8F43186-89E4-44D3-AF86-41906E857F5C}">
      <dsp:nvSpPr>
        <dsp:cNvPr id="0" name=""/>
        <dsp:cNvSpPr/>
      </dsp:nvSpPr>
      <dsp:spPr>
        <a:xfrm>
          <a:off x="1412916" y="582814"/>
          <a:ext cx="3785032" cy="3785032"/>
        </a:xfrm>
        <a:prstGeom prst="blockArc">
          <a:avLst>
            <a:gd name="adj1" fmla="val 3240000"/>
            <a:gd name="adj2" fmla="val 7560000"/>
            <a:gd name="adj3" fmla="val 4642"/>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FB20473-B8F3-41BF-8772-847E16477938}">
      <dsp:nvSpPr>
        <dsp:cNvPr id="0" name=""/>
        <dsp:cNvSpPr/>
      </dsp:nvSpPr>
      <dsp:spPr>
        <a:xfrm>
          <a:off x="1412916" y="582814"/>
          <a:ext cx="3785032" cy="3785032"/>
        </a:xfrm>
        <a:prstGeom prst="blockArc">
          <a:avLst>
            <a:gd name="adj1" fmla="val 20520000"/>
            <a:gd name="adj2" fmla="val 3240000"/>
            <a:gd name="adj3" fmla="val 4642"/>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B22060D-6715-4823-901B-9D203E6AD3E6}">
      <dsp:nvSpPr>
        <dsp:cNvPr id="0" name=""/>
        <dsp:cNvSpPr/>
      </dsp:nvSpPr>
      <dsp:spPr>
        <a:xfrm>
          <a:off x="1412916" y="582814"/>
          <a:ext cx="3785032" cy="3785032"/>
        </a:xfrm>
        <a:prstGeom prst="blockArc">
          <a:avLst>
            <a:gd name="adj1" fmla="val 16200000"/>
            <a:gd name="adj2" fmla="val 20520000"/>
            <a:gd name="adj3" fmla="val 4642"/>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6CE14BE-4CBC-4544-86B4-40F9C2864B99}">
      <dsp:nvSpPr>
        <dsp:cNvPr id="0" name=""/>
        <dsp:cNvSpPr/>
      </dsp:nvSpPr>
      <dsp:spPr>
        <a:xfrm>
          <a:off x="2433882" y="1603781"/>
          <a:ext cx="1743099" cy="1743099"/>
        </a:xfrm>
        <a:prstGeom prst="ellipse">
          <a:avLst/>
        </a:prstGeom>
        <a:solidFill>
          <a:srgbClr val="CD737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s-MX" sz="2300" kern="1200" dirty="0" smtClean="0"/>
            <a:t>Objetivos PND</a:t>
          </a:r>
          <a:endParaRPr lang="es-MX" sz="2300" kern="1200" dirty="0"/>
        </a:p>
      </dsp:txBody>
      <dsp:txXfrm>
        <a:off x="2433882" y="1603781"/>
        <a:ext cx="1743099" cy="1743099"/>
      </dsp:txXfrm>
    </dsp:sp>
    <dsp:sp modelId="{98D8C6B7-1453-401D-A22D-EB6BF8EF3AB0}">
      <dsp:nvSpPr>
        <dsp:cNvPr id="0" name=""/>
        <dsp:cNvSpPr/>
      </dsp:nvSpPr>
      <dsp:spPr>
        <a:xfrm>
          <a:off x="2561299" y="-119398"/>
          <a:ext cx="1488265" cy="1492279"/>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MX" sz="1400" kern="1200" dirty="0" smtClean="0"/>
            <a:t>I. México en Paz</a:t>
          </a:r>
          <a:endParaRPr lang="es-MX" sz="1400" kern="1200" dirty="0"/>
        </a:p>
      </dsp:txBody>
      <dsp:txXfrm>
        <a:off x="2561299" y="-119398"/>
        <a:ext cx="1488265" cy="1492279"/>
      </dsp:txXfrm>
    </dsp:sp>
    <dsp:sp modelId="{EFCB31AF-311C-49AA-A4BC-555F0CDCFA55}">
      <dsp:nvSpPr>
        <dsp:cNvPr id="0" name=""/>
        <dsp:cNvSpPr/>
      </dsp:nvSpPr>
      <dsp:spPr>
        <a:xfrm>
          <a:off x="4319413" y="1157945"/>
          <a:ext cx="1488265" cy="1492279"/>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MX" sz="1400" kern="1200" dirty="0" smtClean="0"/>
            <a:t>II. México Incluyente</a:t>
          </a:r>
        </a:p>
      </dsp:txBody>
      <dsp:txXfrm>
        <a:off x="4319413" y="1157945"/>
        <a:ext cx="1488265" cy="1492279"/>
      </dsp:txXfrm>
    </dsp:sp>
    <dsp:sp modelId="{975F74B1-822F-413A-A3A2-F5805E7220BA}">
      <dsp:nvSpPr>
        <dsp:cNvPr id="0" name=""/>
        <dsp:cNvSpPr/>
      </dsp:nvSpPr>
      <dsp:spPr>
        <a:xfrm>
          <a:off x="3647874" y="3224732"/>
          <a:ext cx="1488265" cy="1492279"/>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MX" sz="1400" kern="1200" dirty="0" smtClean="0"/>
            <a:t>III. México con Educación de Calidad</a:t>
          </a:r>
        </a:p>
      </dsp:txBody>
      <dsp:txXfrm>
        <a:off x="3647874" y="3224732"/>
        <a:ext cx="1488265" cy="1492279"/>
      </dsp:txXfrm>
    </dsp:sp>
    <dsp:sp modelId="{B6DB128D-9FBB-41C7-8E7E-8AEE9BD250CE}">
      <dsp:nvSpPr>
        <dsp:cNvPr id="0" name=""/>
        <dsp:cNvSpPr/>
      </dsp:nvSpPr>
      <dsp:spPr>
        <a:xfrm>
          <a:off x="1474725" y="3224732"/>
          <a:ext cx="1488265" cy="1492279"/>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MX" sz="1400" kern="1200" dirty="0" smtClean="0"/>
            <a:t>IV. México Próspero</a:t>
          </a:r>
        </a:p>
      </dsp:txBody>
      <dsp:txXfrm>
        <a:off x="1474725" y="3224732"/>
        <a:ext cx="1488265" cy="1492279"/>
      </dsp:txXfrm>
    </dsp:sp>
    <dsp:sp modelId="{B46B62DD-2F08-4B7A-A126-8CC5C08C1994}">
      <dsp:nvSpPr>
        <dsp:cNvPr id="0" name=""/>
        <dsp:cNvSpPr/>
      </dsp:nvSpPr>
      <dsp:spPr>
        <a:xfrm>
          <a:off x="803186" y="1157945"/>
          <a:ext cx="1488265" cy="1492279"/>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MX" sz="1400" kern="1200" dirty="0" smtClean="0"/>
            <a:t>V. México con </a:t>
          </a:r>
          <a:r>
            <a:rPr lang="es-MX" sz="1400" kern="1200" dirty="0" err="1" smtClean="0"/>
            <a:t>Responsabili</a:t>
          </a:r>
          <a:r>
            <a:rPr lang="es-MX" sz="1400" kern="1200" dirty="0" smtClean="0"/>
            <a:t>-dad Global</a:t>
          </a:r>
        </a:p>
      </dsp:txBody>
      <dsp:txXfrm>
        <a:off x="803186" y="1157945"/>
        <a:ext cx="1488265" cy="1492279"/>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2FFCDCF-6757-4119-A5B7-5ADDE8D7FED7}">
      <dsp:nvSpPr>
        <dsp:cNvPr id="0" name=""/>
        <dsp:cNvSpPr/>
      </dsp:nvSpPr>
      <dsp:spPr>
        <a:xfrm>
          <a:off x="-4850590" y="-743365"/>
          <a:ext cx="5777227" cy="5777227"/>
        </a:xfrm>
        <a:prstGeom prst="blockArc">
          <a:avLst>
            <a:gd name="adj1" fmla="val 18900000"/>
            <a:gd name="adj2" fmla="val 2700000"/>
            <a:gd name="adj3" fmla="val 374"/>
          </a:avLst>
        </a:pr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12EF30F-CD31-4146-9274-B683970CA67F}">
      <dsp:nvSpPr>
        <dsp:cNvPr id="0" name=""/>
        <dsp:cNvSpPr/>
      </dsp:nvSpPr>
      <dsp:spPr>
        <a:xfrm>
          <a:off x="595965" y="429049"/>
          <a:ext cx="6873477" cy="858099"/>
        </a:xfrm>
        <a:prstGeom prst="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1116" tIns="45720" rIns="45720" bIns="45720" numCol="1" spcCol="1270" anchor="ctr" anchorCtr="0">
          <a:noAutofit/>
        </a:bodyPr>
        <a:lstStyle/>
        <a:p>
          <a:pPr lvl="0" algn="l" defTabSz="800100">
            <a:lnSpc>
              <a:spcPct val="90000"/>
            </a:lnSpc>
            <a:spcBef>
              <a:spcPct val="0"/>
            </a:spcBef>
            <a:spcAft>
              <a:spcPct val="35000"/>
            </a:spcAft>
          </a:pPr>
          <a:r>
            <a:rPr lang="es-MX" sz="1800" b="1" kern="1200" dirty="0" smtClean="0"/>
            <a:t>Sistema Espacial de Alerta Temprana </a:t>
          </a:r>
          <a:r>
            <a:rPr lang="es-MX" sz="1800" kern="1200" dirty="0" smtClean="0"/>
            <a:t>para la prevención, mitigación y respuesta a emergencias y desastres naturales. </a:t>
          </a:r>
          <a:endParaRPr lang="es-MX" sz="1800" kern="1200" dirty="0"/>
        </a:p>
      </dsp:txBody>
      <dsp:txXfrm>
        <a:off x="595965" y="429049"/>
        <a:ext cx="6873477" cy="858099"/>
      </dsp:txXfrm>
    </dsp:sp>
    <dsp:sp modelId="{7CF5AD93-73F5-43E2-94D6-1BD99E373B0A}">
      <dsp:nvSpPr>
        <dsp:cNvPr id="0" name=""/>
        <dsp:cNvSpPr/>
      </dsp:nvSpPr>
      <dsp:spPr>
        <a:xfrm>
          <a:off x="59653" y="321787"/>
          <a:ext cx="1072624" cy="1072624"/>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2">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13B31802-4203-49C3-A1C1-DB68C6BD4E6E}">
      <dsp:nvSpPr>
        <dsp:cNvPr id="0" name=""/>
        <dsp:cNvSpPr/>
      </dsp:nvSpPr>
      <dsp:spPr>
        <a:xfrm>
          <a:off x="907885" y="1716198"/>
          <a:ext cx="6561558" cy="858099"/>
        </a:xfrm>
        <a:prstGeom prst="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1116" tIns="45720" rIns="45720" bIns="45720" numCol="1" spcCol="1270" anchor="ctr" anchorCtr="0">
          <a:noAutofit/>
        </a:bodyPr>
        <a:lstStyle/>
        <a:p>
          <a:pPr lvl="0" algn="l" defTabSz="800100">
            <a:lnSpc>
              <a:spcPct val="90000"/>
            </a:lnSpc>
            <a:spcBef>
              <a:spcPct val="0"/>
            </a:spcBef>
            <a:spcAft>
              <a:spcPct val="35000"/>
            </a:spcAft>
          </a:pPr>
          <a:r>
            <a:rPr lang="es-MX" sz="1800" b="1" kern="1200" dirty="0" smtClean="0"/>
            <a:t>Infraestructura espacial de banda ancha</a:t>
          </a:r>
          <a:r>
            <a:rPr lang="es-MX" sz="1800" kern="1200" dirty="0" smtClean="0"/>
            <a:t>, nuevas bandas y tecnologías satelitales,  con capacidades nacionales para nuevas generaciones satelitales. </a:t>
          </a:r>
        </a:p>
      </dsp:txBody>
      <dsp:txXfrm>
        <a:off x="907885" y="1716198"/>
        <a:ext cx="6561558" cy="858099"/>
      </dsp:txXfrm>
    </dsp:sp>
    <dsp:sp modelId="{9A1A7697-A57C-46F6-B51A-5D45A42F4218}">
      <dsp:nvSpPr>
        <dsp:cNvPr id="0" name=""/>
        <dsp:cNvSpPr/>
      </dsp:nvSpPr>
      <dsp:spPr>
        <a:xfrm>
          <a:off x="371573" y="1608936"/>
          <a:ext cx="1072624" cy="1072624"/>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2">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DAFC596E-EE3B-49EA-8781-05CB04D579DC}">
      <dsp:nvSpPr>
        <dsp:cNvPr id="0" name=""/>
        <dsp:cNvSpPr/>
      </dsp:nvSpPr>
      <dsp:spPr>
        <a:xfrm>
          <a:off x="595965" y="3003347"/>
          <a:ext cx="6873477" cy="858099"/>
        </a:xfrm>
        <a:prstGeom prst="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1116" tIns="45720" rIns="45720" bIns="45720" numCol="1" spcCol="1270" anchor="ctr" anchorCtr="0">
          <a:noAutofit/>
        </a:bodyPr>
        <a:lstStyle/>
        <a:p>
          <a:pPr lvl="0" algn="l" defTabSz="800100">
            <a:lnSpc>
              <a:spcPct val="90000"/>
            </a:lnSpc>
            <a:spcBef>
              <a:spcPct val="0"/>
            </a:spcBef>
            <a:spcAft>
              <a:spcPct val="35000"/>
            </a:spcAft>
          </a:pPr>
          <a:r>
            <a:rPr lang="es-MX" sz="1800" kern="1200" dirty="0" smtClean="0"/>
            <a:t>Modernización del transporte terrestre, aéreo y marítimo, a través de </a:t>
          </a:r>
          <a:r>
            <a:rPr lang="es-MX" sz="1800" b="1" kern="1200" dirty="0" smtClean="0"/>
            <a:t>un sistema espacial basado en tecnología satelital de navegación global. </a:t>
          </a:r>
          <a:endParaRPr lang="es-MX" sz="1800" b="1" kern="1200" dirty="0"/>
        </a:p>
      </dsp:txBody>
      <dsp:txXfrm>
        <a:off x="595965" y="3003347"/>
        <a:ext cx="6873477" cy="858099"/>
      </dsp:txXfrm>
    </dsp:sp>
    <dsp:sp modelId="{967D6C6A-B10F-4C64-9C89-291A62AB5E0F}">
      <dsp:nvSpPr>
        <dsp:cNvPr id="0" name=""/>
        <dsp:cNvSpPr/>
      </dsp:nvSpPr>
      <dsp:spPr>
        <a:xfrm>
          <a:off x="59653" y="2896085"/>
          <a:ext cx="1072624" cy="1072624"/>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2">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6A2AE7D-6CAA-40B5-84FA-990797F82BE0}">
      <dsp:nvSpPr>
        <dsp:cNvPr id="0" name=""/>
        <dsp:cNvSpPr/>
      </dsp:nvSpPr>
      <dsp:spPr>
        <a:xfrm>
          <a:off x="2488908" y="2452"/>
          <a:ext cx="2537613" cy="1147722"/>
        </a:xfrm>
        <a:prstGeom prst="rect">
          <a:avLst/>
        </a:prstGeom>
        <a:gradFill rotWithShape="0">
          <a:gsLst>
            <a:gs pos="0">
              <a:schemeClr val="accent2">
                <a:alpha val="90000"/>
                <a:hueOff val="0"/>
                <a:satOff val="0"/>
                <a:lumOff val="0"/>
                <a:alphaOff val="0"/>
                <a:tint val="50000"/>
                <a:satMod val="300000"/>
              </a:schemeClr>
            </a:gs>
            <a:gs pos="35000">
              <a:schemeClr val="accent2">
                <a:alpha val="90000"/>
                <a:hueOff val="0"/>
                <a:satOff val="0"/>
                <a:lumOff val="0"/>
                <a:alphaOff val="0"/>
                <a:tint val="37000"/>
                <a:satMod val="300000"/>
              </a:schemeClr>
            </a:gs>
            <a:gs pos="100000">
              <a:schemeClr val="accent2">
                <a:alpha val="9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MX" sz="1900" kern="1200" dirty="0" smtClean="0"/>
            <a:t>Intermitencia de apoyos y dispersión de recursos.</a:t>
          </a:r>
          <a:endParaRPr lang="es-MX" sz="1900" kern="1200" dirty="0"/>
        </a:p>
      </dsp:txBody>
      <dsp:txXfrm>
        <a:off x="2488908" y="2452"/>
        <a:ext cx="2537613" cy="1147722"/>
      </dsp:txXfrm>
    </dsp:sp>
    <dsp:sp modelId="{0052DE56-04DA-41DF-A1B1-5319E311710B}">
      <dsp:nvSpPr>
        <dsp:cNvPr id="0" name=""/>
        <dsp:cNvSpPr/>
      </dsp:nvSpPr>
      <dsp:spPr>
        <a:xfrm>
          <a:off x="1239039" y="2452"/>
          <a:ext cx="1136244" cy="1147722"/>
        </a:xfrm>
        <a:prstGeom prst="rect">
          <a:avLst/>
        </a:prstGeom>
        <a:blipFill>
          <a:blip xmlns:r="http://schemas.openxmlformats.org/officeDocument/2006/relationships" r:embed="rId1">
            <a:extLst>
              <a:ext uri="{28A0092B-C50C-407E-A947-70E740481C1C}">
                <a14:useLocalDpi xmlns:a14="http://schemas.microsoft.com/office/drawing/2010/main" xmlns="" val="0"/>
              </a:ext>
            </a:extLst>
          </a:blip>
          <a:srcRect/>
          <a:stretch>
            <a:fillRect l="-25000" r="-25000"/>
          </a:stretch>
        </a:blipFill>
        <a:ln w="9525" cap="flat" cmpd="sng" algn="ctr">
          <a:noFill/>
          <a:prstDash val="solid"/>
        </a:ln>
        <a:effectLst/>
        <a:scene3d>
          <a:camera prst="orthographicFront"/>
          <a:lightRig rig="flat" dir="t"/>
        </a:scene3d>
        <a:sp3d prstMaterial="dkEdge">
          <a:bevelT w="8200" h="38100"/>
        </a:sp3d>
      </dsp:spPr>
      <dsp:style>
        <a:lnRef idx="1">
          <a:scrgbClr r="0" g="0" b="0"/>
        </a:lnRef>
        <a:fillRef idx="2">
          <a:scrgbClr r="0" g="0" b="0"/>
        </a:fillRef>
        <a:effectRef idx="0">
          <a:scrgbClr r="0" g="0" b="0"/>
        </a:effectRef>
        <a:fontRef idx="minor">
          <a:schemeClr val="dk1"/>
        </a:fontRef>
      </dsp:style>
    </dsp:sp>
    <dsp:sp modelId="{0E237290-EF48-417D-884E-F74F4020B106}">
      <dsp:nvSpPr>
        <dsp:cNvPr id="0" name=""/>
        <dsp:cNvSpPr/>
      </dsp:nvSpPr>
      <dsp:spPr>
        <a:xfrm>
          <a:off x="1239039" y="1339548"/>
          <a:ext cx="2537613" cy="1147722"/>
        </a:xfrm>
        <a:prstGeom prst="rect">
          <a:avLst/>
        </a:prstGeom>
        <a:gradFill rotWithShape="0">
          <a:gsLst>
            <a:gs pos="0">
              <a:schemeClr val="accent2">
                <a:alpha val="90000"/>
                <a:hueOff val="0"/>
                <a:satOff val="0"/>
                <a:lumOff val="0"/>
                <a:alphaOff val="-20000"/>
                <a:tint val="50000"/>
                <a:satMod val="300000"/>
              </a:schemeClr>
            </a:gs>
            <a:gs pos="35000">
              <a:schemeClr val="accent2">
                <a:alpha val="90000"/>
                <a:hueOff val="0"/>
                <a:satOff val="0"/>
                <a:lumOff val="0"/>
                <a:alphaOff val="-20000"/>
                <a:tint val="37000"/>
                <a:satMod val="300000"/>
              </a:schemeClr>
            </a:gs>
            <a:gs pos="100000">
              <a:schemeClr val="accent2">
                <a:alpha val="90000"/>
                <a:hueOff val="0"/>
                <a:satOff val="0"/>
                <a:lumOff val="0"/>
                <a:alphaOff val="-2000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MX" sz="1900" kern="1200" dirty="0" smtClean="0"/>
            <a:t>Capacidades humanas, tecnológicas e industriales.</a:t>
          </a:r>
          <a:endParaRPr lang="es-MX" sz="1900" kern="1200" dirty="0"/>
        </a:p>
      </dsp:txBody>
      <dsp:txXfrm>
        <a:off x="1239039" y="1339548"/>
        <a:ext cx="2537613" cy="1147722"/>
      </dsp:txXfrm>
    </dsp:sp>
    <dsp:sp modelId="{48D5F282-6BF7-41C6-9456-8BE72AD2D0E6}">
      <dsp:nvSpPr>
        <dsp:cNvPr id="0" name=""/>
        <dsp:cNvSpPr/>
      </dsp:nvSpPr>
      <dsp:spPr>
        <a:xfrm>
          <a:off x="3960917" y="1317363"/>
          <a:ext cx="1136244" cy="1147722"/>
        </a:xfrm>
        <a:prstGeom prst="rect">
          <a:avLst/>
        </a:prstGeom>
        <a:blipFill>
          <a:blip xmlns:r="http://schemas.openxmlformats.org/officeDocument/2006/relationships" r:embed="rId2">
            <a:biLevel thresh="75000"/>
            <a:extLst>
              <a:ext uri="{28A0092B-C50C-407E-A947-70E740481C1C}">
                <a14:useLocalDpi xmlns:a14="http://schemas.microsoft.com/office/drawing/2010/main" xmlns="" val="0"/>
              </a:ext>
            </a:extLst>
          </a:blip>
          <a:srcRect/>
          <a:stretch>
            <a:fillRect l="-1000" r="-1000"/>
          </a:stretch>
        </a:blipFill>
        <a:ln w="9525" cap="flat" cmpd="sng" algn="ctr">
          <a:noFill/>
          <a:prstDash val="solid"/>
        </a:ln>
        <a:effectLst/>
        <a:scene3d>
          <a:camera prst="orthographicFront"/>
          <a:lightRig rig="flat" dir="t"/>
        </a:scene3d>
        <a:sp3d prstMaterial="dkEdge">
          <a:bevelT w="8200" h="38100"/>
        </a:sp3d>
      </dsp:spPr>
      <dsp:style>
        <a:lnRef idx="1">
          <a:scrgbClr r="0" g="0" b="0"/>
        </a:lnRef>
        <a:fillRef idx="2">
          <a:scrgbClr r="0" g="0" b="0"/>
        </a:fillRef>
        <a:effectRef idx="0">
          <a:scrgbClr r="0" g="0" b="0"/>
        </a:effectRef>
        <a:fontRef idx="minor">
          <a:schemeClr val="dk1"/>
        </a:fontRef>
      </dsp:style>
    </dsp:sp>
    <dsp:sp modelId="{22ED4460-7E03-425F-9F12-671F7E4F1E68}">
      <dsp:nvSpPr>
        <dsp:cNvPr id="0" name=""/>
        <dsp:cNvSpPr/>
      </dsp:nvSpPr>
      <dsp:spPr>
        <a:xfrm>
          <a:off x="2492589" y="2679097"/>
          <a:ext cx="2537613" cy="1147722"/>
        </a:xfrm>
        <a:prstGeom prst="rect">
          <a:avLst/>
        </a:prstGeom>
        <a:gradFill rotWithShape="0">
          <a:gsLst>
            <a:gs pos="0">
              <a:schemeClr val="accent2">
                <a:alpha val="90000"/>
                <a:hueOff val="0"/>
                <a:satOff val="0"/>
                <a:lumOff val="0"/>
                <a:alphaOff val="-40000"/>
                <a:tint val="50000"/>
                <a:satMod val="300000"/>
              </a:schemeClr>
            </a:gs>
            <a:gs pos="35000">
              <a:schemeClr val="accent2">
                <a:alpha val="90000"/>
                <a:hueOff val="0"/>
                <a:satOff val="0"/>
                <a:lumOff val="0"/>
                <a:alphaOff val="-40000"/>
                <a:tint val="37000"/>
                <a:satMod val="300000"/>
              </a:schemeClr>
            </a:gs>
            <a:gs pos="100000">
              <a:schemeClr val="accent2">
                <a:alpha val="90000"/>
                <a:hueOff val="0"/>
                <a:satOff val="0"/>
                <a:lumOff val="0"/>
                <a:alphaOff val="-4000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MX" sz="1900" kern="1200" dirty="0" smtClean="0"/>
            <a:t>Dependencia del exterior en infraestructura espacial.</a:t>
          </a:r>
          <a:endParaRPr lang="es-MX" sz="1900" kern="1200" dirty="0"/>
        </a:p>
      </dsp:txBody>
      <dsp:txXfrm>
        <a:off x="2492589" y="2679097"/>
        <a:ext cx="2537613" cy="1147722"/>
      </dsp:txXfrm>
    </dsp:sp>
    <dsp:sp modelId="{5B12DA2E-502B-46E5-BDD5-42363467135B}">
      <dsp:nvSpPr>
        <dsp:cNvPr id="0" name=""/>
        <dsp:cNvSpPr/>
      </dsp:nvSpPr>
      <dsp:spPr>
        <a:xfrm>
          <a:off x="474329" y="3736815"/>
          <a:ext cx="86695" cy="90004"/>
        </a:xfrm>
        <a:prstGeom prst="rect">
          <a:avLst/>
        </a:prstGeom>
        <a:noFill/>
        <a:ln w="9525" cap="flat" cmpd="sng" algn="ctr">
          <a:solidFill>
            <a:schemeClr val="bg1"/>
          </a:solidFill>
          <a:prstDash val="solid"/>
        </a:ln>
        <a:effectLst/>
        <a:scene3d>
          <a:camera prst="orthographicFront"/>
          <a:lightRig rig="flat" dir="t"/>
        </a:scene3d>
        <a:sp3d prstMaterial="dkEdge">
          <a:bevelT w="8200" h="38100"/>
        </a:sp3d>
      </dsp:spPr>
      <dsp:style>
        <a:lnRef idx="1">
          <a:scrgbClr r="0" g="0" b="0"/>
        </a:lnRef>
        <a:fillRef idx="2">
          <a:scrgbClr r="0" g="0" b="0"/>
        </a:fillRef>
        <a:effectRef idx="0">
          <a:scrgbClr r="0" g="0" b="0"/>
        </a:effectRef>
        <a:fontRef idx="minor">
          <a:schemeClr val="dk1"/>
        </a:fontRef>
      </dsp:style>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2ED4460-7E03-425F-9F12-671F7E4F1E68}">
      <dsp:nvSpPr>
        <dsp:cNvPr id="0" name=""/>
        <dsp:cNvSpPr/>
      </dsp:nvSpPr>
      <dsp:spPr>
        <a:xfrm>
          <a:off x="1740472" y="1227"/>
          <a:ext cx="2405696" cy="1088057"/>
        </a:xfrm>
        <a:prstGeom prst="rect">
          <a:avLst/>
        </a:prstGeom>
        <a:gradFill rotWithShape="0">
          <a:gsLst>
            <a:gs pos="0">
              <a:schemeClr val="accent2">
                <a:alpha val="90000"/>
                <a:hueOff val="0"/>
                <a:satOff val="0"/>
                <a:lumOff val="0"/>
                <a:alphaOff val="0"/>
                <a:tint val="50000"/>
                <a:satMod val="300000"/>
              </a:schemeClr>
            </a:gs>
            <a:gs pos="35000">
              <a:schemeClr val="accent2">
                <a:alpha val="90000"/>
                <a:hueOff val="0"/>
                <a:satOff val="0"/>
                <a:lumOff val="0"/>
                <a:alphaOff val="0"/>
                <a:tint val="37000"/>
                <a:satMod val="300000"/>
              </a:schemeClr>
            </a:gs>
            <a:gs pos="100000">
              <a:schemeClr val="accent2">
                <a:alpha val="9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MX" sz="2100" kern="1200" dirty="0" smtClean="0"/>
            <a:t>Panorama de formación de capital humano.</a:t>
          </a:r>
          <a:endParaRPr lang="es-MX" sz="2100" kern="1200" dirty="0"/>
        </a:p>
      </dsp:txBody>
      <dsp:txXfrm>
        <a:off x="1740472" y="1227"/>
        <a:ext cx="2405696" cy="1088057"/>
      </dsp:txXfrm>
    </dsp:sp>
    <dsp:sp modelId="{5B12DA2E-502B-46E5-BDD5-42363467135B}">
      <dsp:nvSpPr>
        <dsp:cNvPr id="0" name=""/>
        <dsp:cNvSpPr/>
      </dsp:nvSpPr>
      <dsp:spPr>
        <a:xfrm>
          <a:off x="555577" y="1227"/>
          <a:ext cx="1077177" cy="1088057"/>
        </a:xfrm>
        <a:prstGeom prst="rect">
          <a:avLst/>
        </a:prstGeom>
        <a:blipFill>
          <a:blip xmlns:r="http://schemas.openxmlformats.org/officeDocument/2006/relationships" r:embed="rId1">
            <a:biLevel thresh="75000"/>
            <a:extLst>
              <a:ext uri="{28A0092B-C50C-407E-A947-70E740481C1C}">
                <a14:useLocalDpi xmlns:a14="http://schemas.microsoft.com/office/drawing/2010/main" xmlns="" val="0"/>
              </a:ext>
            </a:extLst>
          </a:blip>
          <a:srcRect/>
          <a:stretch>
            <a:fillRect l="-1000" r="-1000"/>
          </a:stretch>
        </a:blipFill>
        <a:ln w="9525" cap="flat" cmpd="sng" algn="ctr">
          <a:noFill/>
          <a:prstDash val="solid"/>
        </a:ln>
        <a:effectLst/>
        <a:scene3d>
          <a:camera prst="orthographicFront"/>
          <a:lightRig rig="flat" dir="t"/>
        </a:scene3d>
        <a:sp3d prstMaterial="dkEdge">
          <a:bevelT w="8200" h="38100"/>
        </a:sp3d>
      </dsp:spPr>
      <dsp:style>
        <a:lnRef idx="1">
          <a:scrgbClr r="0" g="0" b="0"/>
        </a:lnRef>
        <a:fillRef idx="2">
          <a:scrgbClr r="0" g="0" b="0"/>
        </a:fillRef>
        <a:effectRef idx="0">
          <a:scrgbClr r="0" g="0" b="0"/>
        </a:effectRef>
        <a:fontRef idx="minor">
          <a:schemeClr val="dk1"/>
        </a:fontRef>
      </dsp:style>
    </dsp:sp>
    <dsp:sp modelId="{6DD7ADDE-C06B-4FFD-BDDB-E459421C4EEE}">
      <dsp:nvSpPr>
        <dsp:cNvPr id="0" name=""/>
        <dsp:cNvSpPr/>
      </dsp:nvSpPr>
      <dsp:spPr>
        <a:xfrm>
          <a:off x="555577" y="1268815"/>
          <a:ext cx="2405696" cy="1088057"/>
        </a:xfrm>
        <a:prstGeom prst="rect">
          <a:avLst/>
        </a:prstGeom>
        <a:gradFill rotWithShape="0">
          <a:gsLst>
            <a:gs pos="0">
              <a:schemeClr val="accent2">
                <a:alpha val="90000"/>
                <a:hueOff val="0"/>
                <a:satOff val="0"/>
                <a:lumOff val="0"/>
                <a:alphaOff val="-13333"/>
                <a:tint val="50000"/>
                <a:satMod val="300000"/>
              </a:schemeClr>
            </a:gs>
            <a:gs pos="35000">
              <a:schemeClr val="accent2">
                <a:alpha val="90000"/>
                <a:hueOff val="0"/>
                <a:satOff val="0"/>
                <a:lumOff val="0"/>
                <a:alphaOff val="-13333"/>
                <a:tint val="37000"/>
                <a:satMod val="300000"/>
              </a:schemeClr>
            </a:gs>
            <a:gs pos="100000">
              <a:schemeClr val="accent2">
                <a:alpha val="90000"/>
                <a:hueOff val="0"/>
                <a:satOff val="0"/>
                <a:lumOff val="0"/>
                <a:alphaOff val="-13333"/>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MX" sz="2100" kern="1200" dirty="0" smtClean="0"/>
            <a:t>Capacidades de investigación en materia espacial.</a:t>
          </a:r>
          <a:endParaRPr lang="es-MX" sz="2100" kern="1200" dirty="0"/>
        </a:p>
      </dsp:txBody>
      <dsp:txXfrm>
        <a:off x="555577" y="1268815"/>
        <a:ext cx="2405696" cy="1088057"/>
      </dsp:txXfrm>
    </dsp:sp>
    <dsp:sp modelId="{733B30C4-D4AB-4918-8780-06B1080E2B09}">
      <dsp:nvSpPr>
        <dsp:cNvPr id="0" name=""/>
        <dsp:cNvSpPr/>
      </dsp:nvSpPr>
      <dsp:spPr>
        <a:xfrm>
          <a:off x="3106056" y="1342955"/>
          <a:ext cx="1077177" cy="1088057"/>
        </a:xfrm>
        <a:prstGeom prst="rect">
          <a:avLst/>
        </a:prstGeom>
        <a:blipFill>
          <a:blip xmlns:r="http://schemas.openxmlformats.org/officeDocument/2006/relationships" r:embed="rId2">
            <a:extLst>
              <a:ext uri="{28A0092B-C50C-407E-A947-70E740481C1C}">
                <a14:useLocalDpi xmlns:a14="http://schemas.microsoft.com/office/drawing/2010/main" xmlns="" val="0"/>
              </a:ext>
            </a:extLst>
          </a:blip>
          <a:srcRect/>
          <a:stretch>
            <a:fillRect l="-12000" r="-12000"/>
          </a:stretch>
        </a:blipFill>
        <a:ln w="9525" cap="flat" cmpd="sng" algn="ctr">
          <a:noFill/>
          <a:prstDash val="solid"/>
        </a:ln>
        <a:effectLst/>
        <a:scene3d>
          <a:camera prst="orthographicFront"/>
          <a:lightRig rig="flat" dir="t"/>
        </a:scene3d>
        <a:sp3d prstMaterial="dkEdge">
          <a:bevelT w="8200" h="38100"/>
        </a:sp3d>
      </dsp:spPr>
      <dsp:style>
        <a:lnRef idx="1">
          <a:scrgbClr r="0" g="0" b="0"/>
        </a:lnRef>
        <a:fillRef idx="2">
          <a:scrgbClr r="0" g="0" b="0"/>
        </a:fillRef>
        <a:effectRef idx="0">
          <a:scrgbClr r="0" g="0" b="0"/>
        </a:effectRef>
        <a:fontRef idx="minor">
          <a:schemeClr val="dk1"/>
        </a:fontRef>
      </dsp:style>
    </dsp:sp>
    <dsp:sp modelId="{ED04A0A0-640E-4181-82D9-F91ED20C13A0}">
      <dsp:nvSpPr>
        <dsp:cNvPr id="0" name=""/>
        <dsp:cNvSpPr/>
      </dsp:nvSpPr>
      <dsp:spPr>
        <a:xfrm>
          <a:off x="1740472" y="2536402"/>
          <a:ext cx="2405696" cy="1088057"/>
        </a:xfrm>
        <a:prstGeom prst="rect">
          <a:avLst/>
        </a:prstGeom>
        <a:gradFill rotWithShape="0">
          <a:gsLst>
            <a:gs pos="0">
              <a:schemeClr val="accent2">
                <a:alpha val="90000"/>
                <a:hueOff val="0"/>
                <a:satOff val="0"/>
                <a:lumOff val="0"/>
                <a:alphaOff val="-26667"/>
                <a:tint val="50000"/>
                <a:satMod val="300000"/>
              </a:schemeClr>
            </a:gs>
            <a:gs pos="35000">
              <a:schemeClr val="accent2">
                <a:alpha val="90000"/>
                <a:hueOff val="0"/>
                <a:satOff val="0"/>
                <a:lumOff val="0"/>
                <a:alphaOff val="-26667"/>
                <a:tint val="37000"/>
                <a:satMod val="300000"/>
              </a:schemeClr>
            </a:gs>
            <a:gs pos="100000">
              <a:schemeClr val="accent2">
                <a:alpha val="90000"/>
                <a:hueOff val="0"/>
                <a:satOff val="0"/>
                <a:lumOff val="0"/>
                <a:alphaOff val="-26667"/>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MX" sz="2100" kern="1200" dirty="0" smtClean="0"/>
            <a:t>Cooperación internacional.</a:t>
          </a:r>
          <a:endParaRPr lang="es-MX" sz="2100" kern="1200" dirty="0"/>
        </a:p>
      </dsp:txBody>
      <dsp:txXfrm>
        <a:off x="1740472" y="2536402"/>
        <a:ext cx="2405696" cy="1088057"/>
      </dsp:txXfrm>
    </dsp:sp>
    <dsp:sp modelId="{C0365355-BC35-487D-A9A9-B49A9DF9B082}">
      <dsp:nvSpPr>
        <dsp:cNvPr id="0" name=""/>
        <dsp:cNvSpPr/>
      </dsp:nvSpPr>
      <dsp:spPr>
        <a:xfrm>
          <a:off x="555577" y="2536402"/>
          <a:ext cx="1077177" cy="1088057"/>
        </a:xfrm>
        <a:prstGeom prst="rect">
          <a:avLst/>
        </a:prstGeom>
        <a:blipFill>
          <a:blip xmlns:r="http://schemas.openxmlformats.org/officeDocument/2006/relationships" r:embed="rId3">
            <a:biLevel thresh="50000"/>
            <a:extLst>
              <a:ext uri="{28A0092B-C50C-407E-A947-70E740481C1C}">
                <a14:useLocalDpi xmlns:a14="http://schemas.microsoft.com/office/drawing/2010/main" xmlns="" val="0"/>
              </a:ext>
            </a:extLst>
          </a:blip>
          <a:srcRect/>
          <a:stretch>
            <a:fillRect l="-1000" r="-1000"/>
          </a:stretch>
        </a:blipFill>
        <a:ln w="9525" cap="flat" cmpd="sng" algn="ctr">
          <a:noFill/>
          <a:prstDash val="solid"/>
        </a:ln>
        <a:effectLst/>
        <a:scene3d>
          <a:camera prst="orthographicFront"/>
          <a:lightRig rig="flat" dir="t"/>
        </a:scene3d>
        <a:sp3d prstMaterial="dkEdge">
          <a:bevelT w="8200" h="38100"/>
        </a:sp3d>
      </dsp:spPr>
      <dsp:style>
        <a:lnRef idx="1">
          <a:scrgbClr r="0" g="0" b="0"/>
        </a:lnRef>
        <a:fillRef idx="2">
          <a:scrgbClr r="0" g="0" b="0"/>
        </a:fillRef>
        <a:effectRef idx="0">
          <a:scrgbClr r="0" g="0" b="0"/>
        </a:effectRef>
        <a:fontRef idx="minor">
          <a:schemeClr val="dk1"/>
        </a:fontRef>
      </dsp:style>
    </dsp:sp>
    <dsp:sp modelId="{D8205939-7F9C-4BA3-9460-4911F535B197}">
      <dsp:nvSpPr>
        <dsp:cNvPr id="0" name=""/>
        <dsp:cNvSpPr/>
      </dsp:nvSpPr>
      <dsp:spPr>
        <a:xfrm>
          <a:off x="555577" y="3803990"/>
          <a:ext cx="2405696" cy="1088057"/>
        </a:xfrm>
        <a:prstGeom prst="rect">
          <a:avLst/>
        </a:prstGeom>
        <a:gradFill rotWithShape="0">
          <a:gsLst>
            <a:gs pos="0">
              <a:schemeClr val="accent2">
                <a:alpha val="90000"/>
                <a:hueOff val="0"/>
                <a:satOff val="0"/>
                <a:lumOff val="0"/>
                <a:alphaOff val="-40000"/>
                <a:tint val="50000"/>
                <a:satMod val="300000"/>
              </a:schemeClr>
            </a:gs>
            <a:gs pos="35000">
              <a:schemeClr val="accent2">
                <a:alpha val="90000"/>
                <a:hueOff val="0"/>
                <a:satOff val="0"/>
                <a:lumOff val="0"/>
                <a:alphaOff val="-40000"/>
                <a:tint val="37000"/>
                <a:satMod val="300000"/>
              </a:schemeClr>
            </a:gs>
            <a:gs pos="100000">
              <a:schemeClr val="accent2">
                <a:alpha val="90000"/>
                <a:hueOff val="0"/>
                <a:satOff val="0"/>
                <a:lumOff val="0"/>
                <a:alphaOff val="-4000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MX" sz="2100" kern="1200" dirty="0" smtClean="0"/>
            <a:t>Actividades de divulgación.</a:t>
          </a:r>
          <a:endParaRPr lang="es-MX" sz="2100" kern="1200" dirty="0"/>
        </a:p>
      </dsp:txBody>
      <dsp:txXfrm>
        <a:off x="555577" y="3803990"/>
        <a:ext cx="2405696" cy="1088057"/>
      </dsp:txXfrm>
    </dsp:sp>
    <dsp:sp modelId="{DF631673-730B-43BE-A8B9-9DDCE74325DD}">
      <dsp:nvSpPr>
        <dsp:cNvPr id="0" name=""/>
        <dsp:cNvSpPr/>
      </dsp:nvSpPr>
      <dsp:spPr>
        <a:xfrm>
          <a:off x="3068991" y="3803990"/>
          <a:ext cx="1077177" cy="1088057"/>
        </a:xfrm>
        <a:prstGeom prst="rect">
          <a:avLst/>
        </a:prstGeom>
        <a:blipFill>
          <a:blip xmlns:r="http://schemas.openxmlformats.org/officeDocument/2006/relationships" r:embed="rId4">
            <a:extLst>
              <a:ext uri="{28A0092B-C50C-407E-A947-70E740481C1C}">
                <a14:useLocalDpi xmlns:a14="http://schemas.microsoft.com/office/drawing/2010/main" xmlns="" val="0"/>
              </a:ext>
            </a:extLst>
          </a:blip>
          <a:srcRect/>
          <a:stretch>
            <a:fillRect l="-1000" r="-1000"/>
          </a:stretch>
        </a:blipFill>
        <a:ln w="9525" cap="flat" cmpd="sng" algn="ctr">
          <a:noFill/>
          <a:prstDash val="solid"/>
        </a:ln>
        <a:effectLst/>
        <a:scene3d>
          <a:camera prst="orthographicFront"/>
          <a:lightRig rig="flat" dir="t"/>
        </a:scene3d>
        <a:sp3d prstMaterial="dkEdge">
          <a:bevelT w="8200" h="38100"/>
        </a:sp3d>
      </dsp:spPr>
      <dsp:style>
        <a:lnRef idx="1">
          <a:scrgbClr r="0" g="0" b="0"/>
        </a:lnRef>
        <a:fillRef idx="2">
          <a:scrgbClr r="0" g="0" b="0"/>
        </a:fillRef>
        <a:effectRef idx="0">
          <a:scrgbClr r="0" g="0" b="0"/>
        </a:effectRef>
        <a:fontRef idx="minor">
          <a:schemeClr val="dk1"/>
        </a:fontRef>
      </dsp:style>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D3C8833-4F70-4F6F-8B60-1FB543815744}">
      <dsp:nvSpPr>
        <dsp:cNvPr id="0" name=""/>
        <dsp:cNvSpPr/>
      </dsp:nvSpPr>
      <dsp:spPr>
        <a:xfrm>
          <a:off x="-5583288" y="-854755"/>
          <a:ext cx="6647621" cy="6647621"/>
        </a:xfrm>
        <a:prstGeom prst="blockArc">
          <a:avLst>
            <a:gd name="adj1" fmla="val 18900000"/>
            <a:gd name="adj2" fmla="val 2700000"/>
            <a:gd name="adj3" fmla="val 325"/>
          </a:avLst>
        </a:pr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3D7E0D2-AA47-40A4-AE1C-4CC2AED7F59B}">
      <dsp:nvSpPr>
        <dsp:cNvPr id="0" name=""/>
        <dsp:cNvSpPr/>
      </dsp:nvSpPr>
      <dsp:spPr>
        <a:xfrm>
          <a:off x="396671" y="260040"/>
          <a:ext cx="7850433" cy="519884"/>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2658" tIns="40640" rIns="40640" bIns="40640" numCol="1" spcCol="1270" anchor="ctr" anchorCtr="0">
          <a:noAutofit/>
        </a:bodyPr>
        <a:lstStyle/>
        <a:p>
          <a:pPr lvl="0" algn="l" defTabSz="711200">
            <a:lnSpc>
              <a:spcPct val="90000"/>
            </a:lnSpc>
            <a:spcBef>
              <a:spcPct val="0"/>
            </a:spcBef>
            <a:spcAft>
              <a:spcPct val="35000"/>
            </a:spcAft>
          </a:pPr>
          <a:r>
            <a:rPr lang="es-ES_tradnl" sz="1600" kern="1200" dirty="0" smtClean="0">
              <a:solidFill>
                <a:schemeClr val="tx1"/>
              </a:solidFill>
            </a:rPr>
            <a:t>Equilibrar los intereses de los actores de la triple hélice.</a:t>
          </a:r>
          <a:endParaRPr lang="es-MX" sz="1600" kern="1200" dirty="0">
            <a:solidFill>
              <a:schemeClr val="tx1"/>
            </a:solidFill>
          </a:endParaRPr>
        </a:p>
      </dsp:txBody>
      <dsp:txXfrm>
        <a:off x="396671" y="260040"/>
        <a:ext cx="7850433" cy="519884"/>
      </dsp:txXfrm>
    </dsp:sp>
    <dsp:sp modelId="{BC4DB91F-CE98-4190-80E6-955E25BC2131}">
      <dsp:nvSpPr>
        <dsp:cNvPr id="0" name=""/>
        <dsp:cNvSpPr/>
      </dsp:nvSpPr>
      <dsp:spPr>
        <a:xfrm>
          <a:off x="71743" y="195055"/>
          <a:ext cx="649855" cy="649855"/>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60AAC1C-2C04-4774-92DE-E576A12DB58B}">
      <dsp:nvSpPr>
        <dsp:cNvPr id="0" name=""/>
        <dsp:cNvSpPr/>
      </dsp:nvSpPr>
      <dsp:spPr>
        <a:xfrm>
          <a:off x="824312" y="1039768"/>
          <a:ext cx="7422792" cy="519884"/>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2658" tIns="40640" rIns="40640" bIns="40640" numCol="1" spcCol="1270" anchor="ctr" anchorCtr="0">
          <a:noAutofit/>
        </a:bodyPr>
        <a:lstStyle/>
        <a:p>
          <a:pPr lvl="0" algn="l" defTabSz="711200">
            <a:lnSpc>
              <a:spcPct val="90000"/>
            </a:lnSpc>
            <a:spcBef>
              <a:spcPct val="0"/>
            </a:spcBef>
            <a:spcAft>
              <a:spcPct val="35000"/>
            </a:spcAft>
          </a:pPr>
          <a:r>
            <a:rPr lang="es-ES_tradnl" sz="1600" kern="1200" dirty="0" smtClean="0">
              <a:solidFill>
                <a:schemeClr val="tx1"/>
              </a:solidFill>
            </a:rPr>
            <a:t>Estructurar el financiamiento para el ciclo de vida de la infraestructura espacial.</a:t>
          </a:r>
          <a:endParaRPr lang="es-MX" sz="1600" kern="1200" dirty="0">
            <a:solidFill>
              <a:schemeClr val="tx1"/>
            </a:solidFill>
          </a:endParaRPr>
        </a:p>
      </dsp:txBody>
      <dsp:txXfrm>
        <a:off x="824312" y="1039768"/>
        <a:ext cx="7422792" cy="519884"/>
      </dsp:txXfrm>
    </dsp:sp>
    <dsp:sp modelId="{F250D13F-47BA-4097-BEE3-DA6386A2E6BA}">
      <dsp:nvSpPr>
        <dsp:cNvPr id="0" name=""/>
        <dsp:cNvSpPr/>
      </dsp:nvSpPr>
      <dsp:spPr>
        <a:xfrm>
          <a:off x="499384" y="974783"/>
          <a:ext cx="649855" cy="649855"/>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55E6232-B580-4C99-80AC-06CD450EBA51}">
      <dsp:nvSpPr>
        <dsp:cNvPr id="0" name=""/>
        <dsp:cNvSpPr/>
      </dsp:nvSpPr>
      <dsp:spPr>
        <a:xfrm>
          <a:off x="1019861" y="1819496"/>
          <a:ext cx="7227243" cy="519884"/>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2658" tIns="40640" rIns="40640" bIns="40640" numCol="1" spcCol="1270" anchor="ctr" anchorCtr="0">
          <a:noAutofit/>
        </a:bodyPr>
        <a:lstStyle/>
        <a:p>
          <a:pPr lvl="0" algn="l" defTabSz="711200">
            <a:lnSpc>
              <a:spcPct val="90000"/>
            </a:lnSpc>
            <a:spcBef>
              <a:spcPct val="0"/>
            </a:spcBef>
            <a:spcAft>
              <a:spcPct val="35000"/>
            </a:spcAft>
          </a:pPr>
          <a:r>
            <a:rPr lang="es-ES_tradnl" sz="1600" kern="1200" dirty="0" smtClean="0">
              <a:solidFill>
                <a:schemeClr val="tx1"/>
              </a:solidFill>
            </a:rPr>
            <a:t>Transitar hacia una estructura espacial soberana y sustentable, operando con suficiencia de recursos.</a:t>
          </a:r>
          <a:endParaRPr lang="es-MX" sz="1600" kern="1200" dirty="0">
            <a:solidFill>
              <a:schemeClr val="tx1"/>
            </a:solidFill>
          </a:endParaRPr>
        </a:p>
      </dsp:txBody>
      <dsp:txXfrm>
        <a:off x="1019861" y="1819496"/>
        <a:ext cx="7227243" cy="519884"/>
      </dsp:txXfrm>
    </dsp:sp>
    <dsp:sp modelId="{01187FBA-20A1-4C4D-A539-BCA7442901B2}">
      <dsp:nvSpPr>
        <dsp:cNvPr id="0" name=""/>
        <dsp:cNvSpPr/>
      </dsp:nvSpPr>
      <dsp:spPr>
        <a:xfrm>
          <a:off x="694933" y="1754510"/>
          <a:ext cx="649855" cy="649855"/>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AC957CE-D655-4D9C-A389-2E7AA5F198FD}">
      <dsp:nvSpPr>
        <dsp:cNvPr id="0" name=""/>
        <dsp:cNvSpPr/>
      </dsp:nvSpPr>
      <dsp:spPr>
        <a:xfrm>
          <a:off x="1019861" y="2598730"/>
          <a:ext cx="7227243" cy="519884"/>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2658" tIns="40640" rIns="40640" bIns="40640" numCol="1" spcCol="1270" anchor="ctr" anchorCtr="0">
          <a:noAutofit/>
        </a:bodyPr>
        <a:lstStyle/>
        <a:p>
          <a:pPr lvl="0" algn="l" defTabSz="711200">
            <a:lnSpc>
              <a:spcPct val="90000"/>
            </a:lnSpc>
            <a:spcBef>
              <a:spcPct val="0"/>
            </a:spcBef>
            <a:spcAft>
              <a:spcPct val="35000"/>
            </a:spcAft>
          </a:pPr>
          <a:r>
            <a:rPr lang="es-ES_tradnl" sz="1600" kern="1200" dirty="0" smtClean="0">
              <a:solidFill>
                <a:schemeClr val="tx1"/>
              </a:solidFill>
            </a:rPr>
            <a:t>Seleccionar proyectos, productos y servicios espaciales de mayor impacto social, económico y geopolítico.</a:t>
          </a:r>
          <a:endParaRPr lang="es-MX" sz="1600" kern="1200" dirty="0">
            <a:solidFill>
              <a:schemeClr val="tx1"/>
            </a:solidFill>
          </a:endParaRPr>
        </a:p>
      </dsp:txBody>
      <dsp:txXfrm>
        <a:off x="1019861" y="2598730"/>
        <a:ext cx="7227243" cy="519884"/>
      </dsp:txXfrm>
    </dsp:sp>
    <dsp:sp modelId="{202A699D-8245-401D-9538-7A64F1109ADB}">
      <dsp:nvSpPr>
        <dsp:cNvPr id="0" name=""/>
        <dsp:cNvSpPr/>
      </dsp:nvSpPr>
      <dsp:spPr>
        <a:xfrm>
          <a:off x="694933" y="2533744"/>
          <a:ext cx="649855" cy="649855"/>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FF881FC-6EDC-490A-82EB-0B031B97D65B}">
      <dsp:nvSpPr>
        <dsp:cNvPr id="0" name=""/>
        <dsp:cNvSpPr/>
      </dsp:nvSpPr>
      <dsp:spPr>
        <a:xfrm>
          <a:off x="824312" y="3378458"/>
          <a:ext cx="7422792" cy="519884"/>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2658" tIns="40640" rIns="40640" bIns="40640" numCol="1" spcCol="1270" anchor="ctr" anchorCtr="0">
          <a:noAutofit/>
        </a:bodyPr>
        <a:lstStyle/>
        <a:p>
          <a:pPr lvl="0" algn="l" defTabSz="711200">
            <a:lnSpc>
              <a:spcPct val="90000"/>
            </a:lnSpc>
            <a:spcBef>
              <a:spcPct val="0"/>
            </a:spcBef>
            <a:spcAft>
              <a:spcPct val="35000"/>
            </a:spcAft>
          </a:pPr>
          <a:r>
            <a:rPr lang="es-ES_tradnl" sz="1600" kern="1200" dirty="0" smtClean="0">
              <a:solidFill>
                <a:schemeClr val="tx1"/>
              </a:solidFill>
            </a:rPr>
            <a:t>Lograr que la sociedad mexicana valore al espacio como un bien público y factor de progreso social y económico.</a:t>
          </a:r>
          <a:endParaRPr lang="es-MX" sz="1600" kern="1200" dirty="0">
            <a:solidFill>
              <a:schemeClr val="tx1"/>
            </a:solidFill>
          </a:endParaRPr>
        </a:p>
      </dsp:txBody>
      <dsp:txXfrm>
        <a:off x="824312" y="3378458"/>
        <a:ext cx="7422792" cy="519884"/>
      </dsp:txXfrm>
    </dsp:sp>
    <dsp:sp modelId="{B29C33D6-EE92-49EA-8009-518D32CD38B9}">
      <dsp:nvSpPr>
        <dsp:cNvPr id="0" name=""/>
        <dsp:cNvSpPr/>
      </dsp:nvSpPr>
      <dsp:spPr>
        <a:xfrm>
          <a:off x="499384" y="3313472"/>
          <a:ext cx="649855" cy="649855"/>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5C0D481-233E-4A46-9C67-31ED80F4E65F}">
      <dsp:nvSpPr>
        <dsp:cNvPr id="0" name=""/>
        <dsp:cNvSpPr/>
      </dsp:nvSpPr>
      <dsp:spPr>
        <a:xfrm>
          <a:off x="396671" y="4158185"/>
          <a:ext cx="7850433" cy="519884"/>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2658" tIns="40640" rIns="40640" bIns="40640" numCol="1" spcCol="1270" anchor="ctr" anchorCtr="0">
          <a:noAutofit/>
        </a:bodyPr>
        <a:lstStyle/>
        <a:p>
          <a:pPr lvl="0" algn="l" defTabSz="711200">
            <a:lnSpc>
              <a:spcPct val="90000"/>
            </a:lnSpc>
            <a:spcBef>
              <a:spcPct val="0"/>
            </a:spcBef>
            <a:spcAft>
              <a:spcPct val="35000"/>
            </a:spcAft>
          </a:pPr>
          <a:r>
            <a:rPr lang="es-ES_tradnl" sz="1600" kern="1200" dirty="0" smtClean="0">
              <a:solidFill>
                <a:schemeClr val="tx1"/>
              </a:solidFill>
            </a:rPr>
            <a:t>Reconocimiento de la AEM como organismo estratégico, entidad de seguridad nacional y de consulta del Estado Mexicano.</a:t>
          </a:r>
          <a:endParaRPr lang="es-MX" sz="1600" kern="1200" dirty="0">
            <a:solidFill>
              <a:schemeClr val="tx1"/>
            </a:solidFill>
          </a:endParaRPr>
        </a:p>
      </dsp:txBody>
      <dsp:txXfrm>
        <a:off x="396671" y="4158185"/>
        <a:ext cx="7850433" cy="519884"/>
      </dsp:txXfrm>
    </dsp:sp>
    <dsp:sp modelId="{EE6D84D6-0D1A-4F69-8BE5-CD05D8AD7490}">
      <dsp:nvSpPr>
        <dsp:cNvPr id="0" name=""/>
        <dsp:cNvSpPr/>
      </dsp:nvSpPr>
      <dsp:spPr>
        <a:xfrm>
          <a:off x="71743" y="4093200"/>
          <a:ext cx="649855" cy="649855"/>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33EB7A3-F86E-4079-9474-37D5D9C5F0FB}">
      <dsp:nvSpPr>
        <dsp:cNvPr id="0" name=""/>
        <dsp:cNvSpPr/>
      </dsp:nvSpPr>
      <dsp:spPr>
        <a:xfrm rot="5400000">
          <a:off x="4087631" y="128114"/>
          <a:ext cx="1909051" cy="1660874"/>
        </a:xfrm>
        <a:prstGeom prst="hexagon">
          <a:avLst>
            <a:gd name="adj" fmla="val 25000"/>
            <a:gd name="vf" fmla="val 11547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endParaRPr lang="es-MX" sz="1600" b="1" kern="1200" dirty="0">
            <a:solidFill>
              <a:schemeClr val="tx1"/>
            </a:solidFill>
          </a:endParaRPr>
        </a:p>
      </dsp:txBody>
      <dsp:txXfrm rot="5400000">
        <a:off x="4087631" y="128114"/>
        <a:ext cx="1909051" cy="1660874"/>
      </dsp:txXfrm>
    </dsp:sp>
    <dsp:sp modelId="{AF4CA344-923E-4821-961A-04FB0EBFEC2D}">
      <dsp:nvSpPr>
        <dsp:cNvPr id="0" name=""/>
        <dsp:cNvSpPr/>
      </dsp:nvSpPr>
      <dsp:spPr>
        <a:xfrm>
          <a:off x="5987886" y="27087"/>
          <a:ext cx="4138050" cy="16668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endParaRPr lang="es-MX" sz="1600" kern="1200" dirty="0"/>
        </a:p>
      </dsp:txBody>
      <dsp:txXfrm>
        <a:off x="5987886" y="27087"/>
        <a:ext cx="4138050" cy="1666807"/>
      </dsp:txXfrm>
    </dsp:sp>
    <dsp:sp modelId="{7B1D51FB-A40E-4050-AD8F-B704517BAB06}">
      <dsp:nvSpPr>
        <dsp:cNvPr id="0" name=""/>
        <dsp:cNvSpPr/>
      </dsp:nvSpPr>
      <dsp:spPr>
        <a:xfrm rot="5400000">
          <a:off x="2293886" y="128114"/>
          <a:ext cx="1909051" cy="1660874"/>
        </a:xfrm>
        <a:prstGeom prst="hexagon">
          <a:avLst>
            <a:gd name="adj" fmla="val 25000"/>
            <a:gd name="vf" fmla="val 115470"/>
          </a:avLst>
        </a:prstGeom>
        <a:solidFill>
          <a:schemeClr val="accent2">
            <a:hueOff val="936304"/>
            <a:satOff val="-1168"/>
            <a:lumOff val="27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s-MX" sz="3600" kern="1200"/>
        </a:p>
      </dsp:txBody>
      <dsp:txXfrm rot="5400000">
        <a:off x="2293886" y="128114"/>
        <a:ext cx="1909051" cy="1660874"/>
      </dsp:txXfrm>
    </dsp:sp>
    <dsp:sp modelId="{999FF41A-C1B3-48EB-A1C4-D0B38D140396}">
      <dsp:nvSpPr>
        <dsp:cNvPr id="0" name=""/>
        <dsp:cNvSpPr/>
      </dsp:nvSpPr>
      <dsp:spPr>
        <a:xfrm rot="5400000">
          <a:off x="3203523" y="1760181"/>
          <a:ext cx="1909051" cy="1660874"/>
        </a:xfrm>
        <a:prstGeom prst="hexagon">
          <a:avLst>
            <a:gd name="adj" fmla="val 25000"/>
            <a:gd name="vf" fmla="val 115470"/>
          </a:avLst>
        </a:prstGeom>
        <a:solidFill>
          <a:schemeClr val="accent2">
            <a:hueOff val="1872608"/>
            <a:satOff val="-2336"/>
            <a:lumOff val="54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endParaRPr lang="es-MX" sz="1600" b="1" kern="1200" dirty="0">
            <a:solidFill>
              <a:schemeClr val="tx1"/>
            </a:solidFill>
          </a:endParaRPr>
        </a:p>
      </dsp:txBody>
      <dsp:txXfrm rot="5400000">
        <a:off x="3203523" y="1760181"/>
        <a:ext cx="1909051" cy="1660874"/>
      </dsp:txXfrm>
    </dsp:sp>
    <dsp:sp modelId="{0D293442-58A1-4787-9562-47933D8D64A4}">
      <dsp:nvSpPr>
        <dsp:cNvPr id="0" name=""/>
        <dsp:cNvSpPr/>
      </dsp:nvSpPr>
      <dsp:spPr>
        <a:xfrm>
          <a:off x="0" y="2059913"/>
          <a:ext cx="3312757" cy="11454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r" defTabSz="711200">
            <a:lnSpc>
              <a:spcPct val="90000"/>
            </a:lnSpc>
            <a:spcBef>
              <a:spcPct val="0"/>
            </a:spcBef>
            <a:spcAft>
              <a:spcPct val="35000"/>
            </a:spcAft>
          </a:pPr>
          <a:endParaRPr lang="es-MX" sz="1600" kern="1200" dirty="0"/>
        </a:p>
      </dsp:txBody>
      <dsp:txXfrm>
        <a:off x="0" y="2059913"/>
        <a:ext cx="3312757" cy="1145430"/>
      </dsp:txXfrm>
    </dsp:sp>
    <dsp:sp modelId="{1FA7018B-358E-4CAC-A5F2-069CF70D79FC}">
      <dsp:nvSpPr>
        <dsp:cNvPr id="0" name=""/>
        <dsp:cNvSpPr/>
      </dsp:nvSpPr>
      <dsp:spPr>
        <a:xfrm rot="5400000">
          <a:off x="4997267" y="1760181"/>
          <a:ext cx="1909051" cy="1660874"/>
        </a:xfrm>
        <a:prstGeom prst="hexagon">
          <a:avLst>
            <a:gd name="adj" fmla="val 25000"/>
            <a:gd name="vf" fmla="val 115470"/>
          </a:avLst>
        </a:prstGeom>
        <a:solidFill>
          <a:schemeClr val="accent2">
            <a:hueOff val="2808911"/>
            <a:satOff val="-3503"/>
            <a:lumOff val="82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s-MX" sz="3600" kern="1200"/>
        </a:p>
      </dsp:txBody>
      <dsp:txXfrm rot="5400000">
        <a:off x="4997267" y="1760181"/>
        <a:ext cx="1909051" cy="1660874"/>
      </dsp:txXfrm>
    </dsp:sp>
    <dsp:sp modelId="{A01D6D80-7C96-45DC-B598-AC88DB9AFAFC}">
      <dsp:nvSpPr>
        <dsp:cNvPr id="0" name=""/>
        <dsp:cNvSpPr/>
      </dsp:nvSpPr>
      <dsp:spPr>
        <a:xfrm rot="5400000">
          <a:off x="4132779" y="3368249"/>
          <a:ext cx="1909051" cy="1660874"/>
        </a:xfrm>
        <a:prstGeom prst="hexagon">
          <a:avLst>
            <a:gd name="adj" fmla="val 25000"/>
            <a:gd name="vf" fmla="val 115470"/>
          </a:avLst>
        </a:prstGeom>
        <a:solidFill>
          <a:schemeClr val="accent2">
            <a:hueOff val="3745215"/>
            <a:satOff val="-4671"/>
            <a:lumOff val="109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endParaRPr lang="es-MX" sz="1200" b="1" kern="1200" dirty="0">
            <a:solidFill>
              <a:schemeClr val="tx1"/>
            </a:solidFill>
          </a:endParaRPr>
        </a:p>
      </dsp:txBody>
      <dsp:txXfrm rot="5400000">
        <a:off x="4132779" y="3368249"/>
        <a:ext cx="1909051" cy="1660874"/>
      </dsp:txXfrm>
    </dsp:sp>
    <dsp:sp modelId="{FE3A7211-7C88-4F5F-9130-4AF0C99B776F}">
      <dsp:nvSpPr>
        <dsp:cNvPr id="0" name=""/>
        <dsp:cNvSpPr/>
      </dsp:nvSpPr>
      <dsp:spPr>
        <a:xfrm>
          <a:off x="6280489" y="3612632"/>
          <a:ext cx="3845447" cy="11454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endParaRPr lang="es-MX" sz="1600" kern="1200" dirty="0"/>
        </a:p>
      </dsp:txBody>
      <dsp:txXfrm>
        <a:off x="6280489" y="3612632"/>
        <a:ext cx="3845447" cy="1145430"/>
      </dsp:txXfrm>
    </dsp:sp>
    <dsp:sp modelId="{D98688F2-CD72-4F73-BFEC-149F6ADAA9AE}">
      <dsp:nvSpPr>
        <dsp:cNvPr id="0" name=""/>
        <dsp:cNvSpPr/>
      </dsp:nvSpPr>
      <dsp:spPr>
        <a:xfrm rot="5400000">
          <a:off x="2339035" y="3368249"/>
          <a:ext cx="1909051" cy="1660874"/>
        </a:xfrm>
        <a:prstGeom prst="hexagon">
          <a:avLst>
            <a:gd name="adj" fmla="val 25000"/>
            <a:gd name="vf" fmla="val 115470"/>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s-MX" sz="3600" kern="1200"/>
        </a:p>
      </dsp:txBody>
      <dsp:txXfrm rot="5400000">
        <a:off x="2339035" y="3368249"/>
        <a:ext cx="1909051" cy="1660874"/>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1537E45-05A8-425F-AA64-75CBF739FF0F}">
      <dsp:nvSpPr>
        <dsp:cNvPr id="0" name=""/>
        <dsp:cNvSpPr/>
      </dsp:nvSpPr>
      <dsp:spPr>
        <a:xfrm>
          <a:off x="1319523" y="548747"/>
          <a:ext cx="2679032" cy="1211683"/>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s-MX" sz="1600" kern="1200" dirty="0" smtClean="0"/>
            <a:t>1. </a:t>
          </a:r>
          <a:r>
            <a:rPr lang="es-ES_tradnl" sz="1600" kern="1200" dirty="0" smtClean="0"/>
            <a:t>México se posiciona como líder en lanzamiento de satélites pequeños a órbitas bajas.</a:t>
          </a:r>
          <a:endParaRPr lang="es-MX" sz="1600" kern="1200" dirty="0"/>
        </a:p>
      </dsp:txBody>
      <dsp:txXfrm>
        <a:off x="1319523" y="548747"/>
        <a:ext cx="2679032" cy="1211683"/>
      </dsp:txXfrm>
    </dsp:sp>
    <dsp:sp modelId="{4D506DCF-C090-4296-A0CC-DC7A09E163AB}">
      <dsp:nvSpPr>
        <dsp:cNvPr id="0" name=""/>
        <dsp:cNvSpPr/>
      </dsp:nvSpPr>
      <dsp:spPr>
        <a:xfrm>
          <a:off x="0" y="548747"/>
          <a:ext cx="1199566" cy="1211683"/>
        </a:xfrm>
        <a:prstGeom prst="rect">
          <a:avLst/>
        </a:prstGeom>
        <a:blipFill>
          <a:blip xmlns:r="http://schemas.openxmlformats.org/officeDocument/2006/relationships" r:embed="rId1">
            <a:extLst>
              <a:ext uri="{28A0092B-C50C-407E-A947-70E740481C1C}">
                <a14:useLocalDpi xmlns:a14="http://schemas.microsoft.com/office/drawing/2010/main" xmlns="" val="0"/>
              </a:ext>
            </a:extLst>
          </a:blip>
          <a:srcRect/>
          <a:stretch>
            <a:fillRect l="-1000" r="-1000"/>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5A93906-0E21-4D8B-B8CD-DE8DAAC2E4E9}">
      <dsp:nvSpPr>
        <dsp:cNvPr id="0" name=""/>
        <dsp:cNvSpPr/>
      </dsp:nvSpPr>
      <dsp:spPr>
        <a:xfrm>
          <a:off x="0" y="1960359"/>
          <a:ext cx="2679032" cy="1211683"/>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_tradnl" sz="1600" kern="1200" dirty="0" smtClean="0"/>
            <a:t>2. Innovación y desarrollo de instrumentos científicos por instituciones mexicanas.</a:t>
          </a:r>
          <a:endParaRPr lang="es-MX" sz="1600" kern="1200" dirty="0"/>
        </a:p>
      </dsp:txBody>
      <dsp:txXfrm>
        <a:off x="0" y="1960359"/>
        <a:ext cx="2679032" cy="1211683"/>
      </dsp:txXfrm>
    </dsp:sp>
    <dsp:sp modelId="{24517D89-578E-4892-83A8-B31BA221FD43}">
      <dsp:nvSpPr>
        <dsp:cNvPr id="0" name=""/>
        <dsp:cNvSpPr/>
      </dsp:nvSpPr>
      <dsp:spPr>
        <a:xfrm>
          <a:off x="2798989" y="1960359"/>
          <a:ext cx="1199566" cy="1211683"/>
        </a:xfrm>
        <a:prstGeom prst="rect">
          <a:avLst/>
        </a:prstGeom>
        <a:blipFill>
          <a:blip xmlns:r="http://schemas.openxmlformats.org/officeDocument/2006/relationships" r:embed="rId2">
            <a:biLevel thresh="75000"/>
            <a:extLst>
              <a:ext uri="{28A0092B-C50C-407E-A947-70E740481C1C}">
                <a14:useLocalDpi xmlns:a14="http://schemas.microsoft.com/office/drawing/2010/main" xmlns="" val="0"/>
              </a:ext>
            </a:extLst>
          </a:blip>
          <a:srcRect/>
          <a:stretch>
            <a:fillRect t="-12000" b="-12000"/>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35252D5-E78E-494F-91E7-4FD3C3AC2879}">
      <dsp:nvSpPr>
        <dsp:cNvPr id="0" name=""/>
        <dsp:cNvSpPr/>
      </dsp:nvSpPr>
      <dsp:spPr>
        <a:xfrm>
          <a:off x="1319523" y="3371970"/>
          <a:ext cx="2679032" cy="1211683"/>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s-ES_tradnl" sz="1600" kern="1200" dirty="0" smtClean="0"/>
            <a:t>3. Conectividad universal a costos competitivos.</a:t>
          </a:r>
          <a:endParaRPr lang="es-MX" sz="1600" kern="1200" dirty="0" smtClean="0"/>
        </a:p>
      </dsp:txBody>
      <dsp:txXfrm>
        <a:off x="1319523" y="3371970"/>
        <a:ext cx="2679032" cy="1211683"/>
      </dsp:txXfrm>
    </dsp:sp>
    <dsp:sp modelId="{D3B3CB9D-A92B-4B34-8EFC-2CE73183E9C8}">
      <dsp:nvSpPr>
        <dsp:cNvPr id="0" name=""/>
        <dsp:cNvSpPr/>
      </dsp:nvSpPr>
      <dsp:spPr>
        <a:xfrm>
          <a:off x="0" y="3371970"/>
          <a:ext cx="1199566" cy="1211683"/>
        </a:xfrm>
        <a:prstGeom prst="rect">
          <a:avLst/>
        </a:prstGeom>
        <a:blipFill>
          <a:blip xmlns:r="http://schemas.openxmlformats.org/officeDocument/2006/relationships" r:embed="rId3">
            <a:extLst>
              <a:ext uri="{28A0092B-C50C-407E-A947-70E740481C1C}">
                <a14:useLocalDpi xmlns:a14="http://schemas.microsoft.com/office/drawing/2010/main" xmlns="" val="0"/>
              </a:ext>
            </a:extLst>
          </a:blip>
          <a:srcRect/>
          <a:stretch>
            <a:fillRect l="-12000" r="-12000"/>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5A93906-0E21-4D8B-B8CD-DE8DAAC2E4E9}">
      <dsp:nvSpPr>
        <dsp:cNvPr id="0" name=""/>
        <dsp:cNvSpPr/>
      </dsp:nvSpPr>
      <dsp:spPr>
        <a:xfrm>
          <a:off x="1320187" y="550717"/>
          <a:ext cx="2676416" cy="1210500"/>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_tradnl" sz="1600" kern="1200" dirty="0" smtClean="0"/>
            <a:t>4. Plataformas satelitales modulares para aprovechar las capacidades regionales y la crear empresas tecnológicas.</a:t>
          </a:r>
          <a:endParaRPr lang="es-MX" sz="1600" kern="1200" dirty="0"/>
        </a:p>
      </dsp:txBody>
      <dsp:txXfrm>
        <a:off x="1320187" y="550717"/>
        <a:ext cx="2676416" cy="1210500"/>
      </dsp:txXfrm>
    </dsp:sp>
    <dsp:sp modelId="{24517D89-578E-4892-83A8-B31BA221FD43}">
      <dsp:nvSpPr>
        <dsp:cNvPr id="0" name=""/>
        <dsp:cNvSpPr/>
      </dsp:nvSpPr>
      <dsp:spPr>
        <a:xfrm>
          <a:off x="1952" y="550717"/>
          <a:ext cx="1198395" cy="1210500"/>
        </a:xfrm>
        <a:prstGeom prst="rect">
          <a:avLst/>
        </a:prstGeom>
        <a:blipFill>
          <a:blip xmlns:r="http://schemas.openxmlformats.org/officeDocument/2006/relationships" r:embed="rId1">
            <a:biLevel thresh="75000"/>
            <a:extLst>
              <a:ext uri="{28A0092B-C50C-407E-A947-70E740481C1C}">
                <a14:useLocalDpi xmlns:a14="http://schemas.microsoft.com/office/drawing/2010/main" xmlns="" val="0"/>
              </a:ext>
            </a:extLst>
          </a:blip>
          <a:srcRect/>
          <a:stretch>
            <a:fillRect l="-1000" r="-1000"/>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A088E50-D1F5-400A-8D54-BF80DC17C979}">
      <dsp:nvSpPr>
        <dsp:cNvPr id="0" name=""/>
        <dsp:cNvSpPr/>
      </dsp:nvSpPr>
      <dsp:spPr>
        <a:xfrm>
          <a:off x="1952" y="1960950"/>
          <a:ext cx="2676416" cy="1210500"/>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s-ES_tradnl" sz="1600" kern="1200" dirty="0" smtClean="0"/>
            <a:t>5. Desarrollo de aplicaciones de TICs e inteligencia artificial para seguridad informática, monitoreo y control en sistemas espaciales.</a:t>
          </a:r>
          <a:endParaRPr lang="es-MX" sz="1600" kern="1200" dirty="0"/>
        </a:p>
      </dsp:txBody>
      <dsp:txXfrm>
        <a:off x="1952" y="1960950"/>
        <a:ext cx="2676416" cy="1210500"/>
      </dsp:txXfrm>
    </dsp:sp>
    <dsp:sp modelId="{F6F0AD9E-B4B4-4ABC-8F1E-8DF9A091397E}">
      <dsp:nvSpPr>
        <dsp:cNvPr id="0" name=""/>
        <dsp:cNvSpPr/>
      </dsp:nvSpPr>
      <dsp:spPr>
        <a:xfrm>
          <a:off x="2798208" y="1960950"/>
          <a:ext cx="1198395" cy="1210500"/>
        </a:xfrm>
        <a:prstGeom prst="rect">
          <a:avLst/>
        </a:prstGeom>
        <a:blipFill>
          <a:blip xmlns:r="http://schemas.openxmlformats.org/officeDocument/2006/relationships" r:embed="rId2">
            <a:extLst>
              <a:ext uri="{28A0092B-C50C-407E-A947-70E740481C1C}">
                <a14:useLocalDpi xmlns:a14="http://schemas.microsoft.com/office/drawing/2010/main" xmlns="" val="0"/>
              </a:ext>
            </a:extLst>
          </a:blip>
          <a:srcRect/>
          <a:stretch>
            <a:fillRect l="-1000" r="-1000"/>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2F9F7D9-9CBB-4152-84D6-1EA6A7CA0D81}">
      <dsp:nvSpPr>
        <dsp:cNvPr id="0" name=""/>
        <dsp:cNvSpPr/>
      </dsp:nvSpPr>
      <dsp:spPr>
        <a:xfrm>
          <a:off x="1320187" y="3371183"/>
          <a:ext cx="2676416" cy="1210500"/>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_tradnl" sz="1600" kern="1200" dirty="0" smtClean="0"/>
            <a:t>6. Participación en el desarrollo de proyectos colaborativos en el ámbito internacional.</a:t>
          </a:r>
        </a:p>
      </dsp:txBody>
      <dsp:txXfrm>
        <a:off x="1320187" y="3371183"/>
        <a:ext cx="2676416" cy="1210500"/>
      </dsp:txXfrm>
    </dsp:sp>
    <dsp:sp modelId="{F0B4B0BA-3BF1-4BEC-8FD9-2C437B6F45BB}">
      <dsp:nvSpPr>
        <dsp:cNvPr id="0" name=""/>
        <dsp:cNvSpPr/>
      </dsp:nvSpPr>
      <dsp:spPr>
        <a:xfrm>
          <a:off x="1952" y="3371183"/>
          <a:ext cx="1198395" cy="1210500"/>
        </a:xfrm>
        <a:prstGeom prst="rect">
          <a:avLst/>
        </a:prstGeom>
        <a:blipFill>
          <a:blip xmlns:r="http://schemas.openxmlformats.org/officeDocument/2006/relationships" r:embed="rId3">
            <a:extLst>
              <a:ext uri="{28A0092B-C50C-407E-A947-70E740481C1C}">
                <a14:useLocalDpi xmlns:a14="http://schemas.microsoft.com/office/drawing/2010/main" xmlns="" val="0"/>
              </a:ext>
            </a:extLst>
          </a:blip>
          <a:srcRect/>
          <a:stretch>
            <a:fillRect l="-4000" r="-4000"/>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9/3/layout/BlockDescendingList">
  <dgm:title val=""/>
  <dgm:desc val=""/>
  <dgm:catLst>
    <dgm:cat type="list" pri="185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13" srcId="10" destId="11" srcOrd="0" destOrd="0"/>
        <dgm:cxn modelId="14" srcId="10" destId="12" srcOrd="0" destOrd="0"/>
        <dgm:cxn modelId="50" srcId="0" destId="20" srcOrd="1" destOrd="0"/>
        <dgm:cxn modelId="23" srcId="20" destId="21" srcOrd="0" destOrd="0"/>
        <dgm:cxn modelId="24" srcId="20" destId="22" srcOrd="0" destOrd="0"/>
        <dgm:cxn modelId="60" srcId="0" destId="30" srcOrd="2" destOrd="0"/>
        <dgm:cxn modelId="33" srcId="30" destId="31" srcOrd="0" destOrd="0"/>
        <dgm:cxn modelId="34" srcId="30" destId="32" srcOrd="0"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70">
          <dgm:prSet phldr="1"/>
        </dgm:pt>
      </dgm:ptLst>
      <dgm:cxnLst>
        <dgm:cxn modelId="40" srcId="0" destId="10" srcOrd="0" destOrd="0"/>
        <dgm:cxn modelId="50" srcId="0" destId="20" srcOrd="1" destOrd="0"/>
        <dgm:cxn modelId="60" srcId="0" destId="30" srcOrd="2" destOrd="0"/>
        <dgm:cxn modelId="80" srcId="0" destId="7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axis="ch" ptType="node" func="cnt" op="equ" val="1">
        <dgm:alg type="composite">
          <dgm:param type="ar" val="0.5516"/>
        </dgm:alg>
        <dgm:choose name="Name3">
          <dgm:if name="Name4"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l" for="ch" forName="accentShape_1" refType="w" fact="0"/>
              <dgm:constr type="t" for="ch" forName="accentShape_1" refType="h" fact="0"/>
              <dgm:constr type="w" for="ch" forName="accentShape_1" refType="w" fact="0.7146"/>
              <dgm:constr type="h" for="ch" forName="accentShape_1" refType="h" fact="0.9952"/>
              <dgm:constr type="l" for="ch" forName="parentText_1" refType="w" fact="0.513"/>
              <dgm:constr type="t" for="ch" forName="parentText_1" refType="h" fact="0"/>
              <dgm:constr type="w" for="ch" forName="parentText_1" refType="w" refFor="ch" refForName="accentShape_1" fact="0.26"/>
              <dgm:constr type="h" for="ch" forName="parentText_1" refType="h" fact="0.78"/>
              <dgm:constr type="l" for="ch" forName="childText_1" refType="w" fact="0"/>
              <dgm:constr type="t" for="ch" forName="childText_1" refType="h" fact="0"/>
              <dgm:constr type="w" for="ch" forName="childText_1" refType="w" refFor="ch" refForName="accentShape_1" fact="0.71"/>
              <dgm:constr type="h" for="ch" forName="childText_1" refType="h"/>
            </dgm:constrLst>
          </dgm:if>
          <dgm:else name="Name5">
            <dgm:constrLst>
              <dgm:constr type="primFontSz" for="des" forName="childText_1" val="65"/>
              <dgm:constr type="primFontSz" for="des" forName="parentText_1" val="65"/>
              <dgm:constr type="primFontSz" for="des" forName="childText_1" refType="primFontSz" refFor="des" refForName="parentText_1" op="lte"/>
              <dgm:constr type="l" for="ch" forName="accentShape_1" refType="w" fact="0"/>
              <dgm:constr type="t" for="ch" forName="accentShape_1" refType="h" fact="0"/>
              <dgm:constr type="w" for="ch" forName="accentShape_1" refType="w" fact="0.7146"/>
              <dgm:constr type="h" for="ch" forName="accentShape_1" refType="h" fact="0.9952"/>
              <dgm:constr type="l" for="ch" forName="parentText_1" refType="w" fact="0.513"/>
              <dgm:constr type="t" for="ch" forName="parentText_1" refType="h" fact="0"/>
              <dgm:constr type="w" for="ch" forName="parentText_1" refType="w" refFor="ch" refForName="accentShape_1" fact="0.26"/>
              <dgm:constr type="h" for="ch" forName="parentText_1" refType="h" fact="0.78"/>
              <dgm:constr type="l" for="ch" forName="childText_1" refType="w" fact="0"/>
              <dgm:constr type="t" for="ch" forName="childText_1" refType="h" fact="0"/>
              <dgm:constr type="w" for="ch" forName="childText_1" refType="w" refFor="ch" refForName="accentShape_1" fact="0.71"/>
              <dgm:constr type="h" for="ch" forName="childText_1" refType="h"/>
            </dgm:constrLst>
          </dgm:else>
        </dgm:choose>
      </dgm:if>
      <dgm:if name="Name6" axis="ch" ptType="node" func="cnt" op="equ" val="2">
        <dgm:alg type="composite">
          <dgm:param type="ar" val="0.9804"/>
        </dgm:alg>
        <dgm:choose name="Name7">
          <dgm:if name="Name8"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parentText_2" refType="primFontSz" refFor="des" refForName="parentText_1" op="equ"/>
              <dgm:constr type="primFontSz" for="des" forName="childText_2" refType="primFontSz" refFor="des" refForName="childText_1" op="equ"/>
              <dgm:constr type="l" for="ch" forName="accentShape_2" refType="w" fact="0.4393"/>
              <dgm:constr type="t" for="ch" forName="accentShape_2" refType="h" fact="0.1192"/>
              <dgm:constr type="w" for="ch" forName="accentShape_2" refType="w" fact="0.4021"/>
              <dgm:constr type="h" for="ch" forName="accentShape_2" refType="h" fact="0.876"/>
              <dgm:constr type="l" for="ch" forName="accentShape_1" refType="w" fact="0"/>
              <dgm:constr type="t" for="ch" forName="accentShape_1" refType="h" fact="0"/>
              <dgm:constr type="w" for="ch" forName="accentShape_1" refType="w" fact="0.4021"/>
              <dgm:constr type="h" for="ch" forName="accentShape_1" refType="h" fact="0.9952"/>
              <dgm:constr type="l" for="ch" forName="parentText_1" refType="w" fact="0.2946"/>
              <dgm:constr type="t" for="ch" forName="parentText_1" refType="h" fact="0"/>
              <dgm:constr type="w" for="ch" forName="parentText_1" refType="w" refFor="ch" refForName="accentShape_1" fact="0.26"/>
              <dgm:constr type="h" for="ch" forName="parentText_1" refType="h" fact="0.78"/>
              <dgm:constr type="l" for="ch" forName="parentText_2" refType="w" fact="0.7339"/>
              <dgm:constr type="t" for="ch" forName="parentText_2" refType="h" fact="0.1192"/>
              <dgm:constr type="w" for="ch" forName="parentText_2" refType="w" refFor="ch" refForName="accentShape_1" fact="0.26"/>
              <dgm:constr type="h" for="ch" forName="parentText_2" refType="h" fact="0.78"/>
              <dgm:constr type="l" for="ch" forName="childText_1" refType="w" fact="0"/>
              <dgm:constr type="t" for="ch" forName="childText_1" refType="h" fact="0"/>
              <dgm:constr type="w" for="ch" forName="childText_1" refType="w" refFor="ch" refForName="accentShape_1" fact="0.71"/>
              <dgm:constr type="h" for="ch" forName="childText_1" refType="h"/>
              <dgm:constr type="l" for="ch" forName="childText_2" refType="w" fact="0.4393"/>
              <dgm:constr type="t" for="ch" forName="childText_2" refType="h" fact="0.1192"/>
              <dgm:constr type="w" for="ch" forName="childText_2" refType="w" refFor="ch" refForName="accentShape_2" fact="0.71"/>
              <dgm:constr type="h" for="ch" forName="childText_2" refType="h" fact="0.8808"/>
            </dgm:constrLst>
          </dgm:if>
          <dgm:else name="Name9">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parentText_2" refType="primFontSz" refFor="des" refForName="parentText_1" op="equ"/>
              <dgm:constr type="primFontSz" for="des" forName="childText_2" refType="primFontSz" refFor="des" refForName="childText_1" op="equ"/>
              <dgm:constr type="l" for="ch" forName="accentShape_1" refType="w" fact="0.4393"/>
              <dgm:constr type="t" for="ch" forName="accentShape_2" refType="h" fact="0.1192"/>
              <dgm:constr type="w" for="ch" forName="accentShape_2" refType="w" fact="0.4021"/>
              <dgm:constr type="h" for="ch" forName="accentShape_2" refType="h" fact="0.876"/>
              <dgm:constr type="l" for="ch" forName="accentShape_2" refType="w" fact="0"/>
              <dgm:constr type="t" for="ch" forName="accentShape_1" refType="h" fact="0"/>
              <dgm:constr type="w" for="ch" forName="accentShape_1" refType="w" fact="0.4021"/>
              <dgm:constr type="h" for="ch" forName="accentShape_1" refType="h" fact="0.9952"/>
              <dgm:constr type="l" for="ch" forName="parentText_2" refType="w" fact="0.2946"/>
              <dgm:constr type="t" for="ch" forName="parentText_1" refType="h" fact="0"/>
              <dgm:constr type="w" for="ch" forName="parentText_1" refType="w" refFor="ch" refForName="accentShape_1" fact="0.26"/>
              <dgm:constr type="h" for="ch" forName="parentText_1" refType="h" fact="0.78"/>
              <dgm:constr type="l" for="ch" forName="parentText_1" refType="w" fact="0.7339"/>
              <dgm:constr type="t" for="ch" forName="parentText_2" refType="h" fact="0.1192"/>
              <dgm:constr type="w" for="ch" forName="parentText_2" refType="w" refFor="ch" refForName="accentShape_1" fact="0.26"/>
              <dgm:constr type="h" for="ch" forName="parentText_2" refType="h" fact="0.78"/>
              <dgm:constr type="l" for="ch" forName="childText_2" refType="w" fact="0"/>
              <dgm:constr type="t" for="ch" forName="childText_1" refType="h" fact="0"/>
              <dgm:constr type="w" for="ch" forName="childText_1" refType="w" refFor="ch" refForName="accentShape_1" fact="0.71"/>
              <dgm:constr type="h" for="ch" forName="childText_1" refType="h"/>
              <dgm:constr type="l" for="ch" forName="childText_1" refType="w" fact="0.4393"/>
              <dgm:constr type="t" for="ch" forName="childText_2" refType="h" fact="0.1192"/>
              <dgm:constr type="w" for="ch" forName="childText_2" refType="w" refFor="ch" refForName="accentShape_2" fact="0.71"/>
              <dgm:constr type="h" for="ch" forName="childText_2" refType="h" fact="0.8808"/>
            </dgm:constrLst>
          </dgm:else>
        </dgm:choose>
      </dgm:if>
      <dgm:if name="Name10" axis="ch" ptType="node" func="cnt" op="equ" val="3">
        <dgm:alg type="composite">
          <dgm:param type="ar" val="1.4097"/>
        </dgm:alg>
        <dgm:choose name="Name11">
          <dgm:if name="Name12"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parentText_2" refType="primFontSz" refFor="des" refForName="parentText_1" op="equ"/>
              <dgm:constr type="primFontSz" for="des" forName="parentText_3"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l" for="ch" forName="accentShape_1" refType="w" fact="0"/>
              <dgm:constr type="t" for="ch" forName="accentShape_1" refType="h" fact="0"/>
              <dgm:constr type="w" for="ch" forName="accentShape_1" refType="w" fact="0.2796"/>
              <dgm:constr type="h" for="ch" forName="accentShape_1" refType="h" fact="0.9952"/>
              <dgm:constr type="l" for="ch" forName="accentShape_2" refType="w" fact="0.3055"/>
              <dgm:constr type="t" for="ch" forName="accentShape_2" refType="h" fact="0.1192"/>
              <dgm:constr type="w" for="ch" forName="accentShape_2" refType="w" fact="0.2796"/>
              <dgm:constr type="h" for="ch" forName="accentShape_2" refType="h" fact="0.876"/>
              <dgm:constr type="l" for="ch" forName="accentShape_3" refType="w" fact="0.6101"/>
              <dgm:constr type="t" for="ch" forName="accentShape_3" refType="h" fact="0.2457"/>
              <dgm:constr type="w" for="ch" forName="accentShape_3" refType="w" fact="0.2796"/>
              <dgm:constr type="h" for="ch" forName="accentShape_3" refType="h" fact="0.7499"/>
              <dgm:constr type="l" for="ch" forName="parentText_1" refType="w" fact="0.2"/>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2" refType="w" fact="0.5055"/>
              <dgm:constr type="t" for="ch" forName="parentText_2" refType="h" fact="0.1192"/>
              <dgm:constr type="w" for="ch" forName="parentText_2" refType="w" refFor="ch" refForName="accentShape_2" fact="0.26"/>
              <dgm:constr type="h" for="ch" forName="parentText_2" refType="h" refFor="ch" refForName="accentShape_2" fact="0.9"/>
              <dgm:constr type="l" for="ch" forName="parentText_3" refType="w" fact="0.8101"/>
              <dgm:constr type="t" for="ch" forName="parentText_3" refType="h" fact="0.2457"/>
              <dgm:constr type="w" for="ch" forName="parentText_3" refType="w" refFor="ch" refForName="accentShape_3" fact="0.26"/>
              <dgm:constr type="h" for="ch" forName="parentText_3" refType="h" refFor="ch" refForName="accentShape_3" fact="0.9"/>
              <dgm:constr type="l" for="ch" forName="childText_1" refType="w" fact="0"/>
              <dgm:constr type="t" for="ch" forName="childText_1" refType="h" fact="0"/>
              <dgm:constr type="w" for="ch" forName="childText_1" refType="w" refFor="ch" refForName="accentShape_1" fact="0.71"/>
              <dgm:constr type="h" for="ch" forName="childText_1" refType="h"/>
              <dgm:constr type="l" for="ch" forName="childText_2" refType="w" fact="0.3055"/>
              <dgm:constr type="t" for="ch" forName="childText_2" refType="h" fact="0.1192"/>
              <dgm:constr type="w" for="ch" forName="childText_2" refType="w" refFor="ch" refForName="accentShape_2" fact="0.71"/>
              <dgm:constr type="h" for="ch" forName="childText_2" refType="h" fact="0.8808"/>
              <dgm:constr type="l" for="ch" forName="childText_3" refType="w" fact="0.6101"/>
              <dgm:constr type="t" for="ch" forName="childText_3" refType="h" fact="0.2457"/>
              <dgm:constr type="w" for="ch" forName="childText_3" refType="w" refFor="ch" refForName="accentShape_3" fact="0.71"/>
              <dgm:constr type="h" for="ch" forName="childText_3" refType="h" fact="0.7543"/>
            </dgm:constrLst>
          </dgm:if>
          <dgm:else name="Name13">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parentText_2" refType="primFontSz" refFor="des" refForName="parentText_1" op="equ"/>
              <dgm:constr type="primFontSz" for="des" forName="parentText_3"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l" for="ch" forName="accentShape_3" refType="w" fact="0"/>
              <dgm:constr type="t" for="ch" forName="accentShape_1" refType="h" fact="0"/>
              <dgm:constr type="w" for="ch" forName="accentShape_1" refType="w" fact="0.2796"/>
              <dgm:constr type="h" for="ch" forName="accentShape_1" refType="h" fact="0.9952"/>
              <dgm:constr type="l" for="ch" forName="accentShape_2" refType="w" fact="0.3055"/>
              <dgm:constr type="t" for="ch" forName="accentShape_2" refType="h" fact="0.1192"/>
              <dgm:constr type="w" for="ch" forName="accentShape_2" refType="w" fact="0.2796"/>
              <dgm:constr type="h" for="ch" forName="accentShape_2" refType="h" fact="0.876"/>
              <dgm:constr type="l" for="ch" forName="accentShape_1" refType="w" fact="0.6101"/>
              <dgm:constr type="t" for="ch" forName="accentShape_3" refType="h" fact="0.2457"/>
              <dgm:constr type="w" for="ch" forName="accentShape_3" refType="w" fact="0.2796"/>
              <dgm:constr type="h" for="ch" forName="accentShape_3" refType="h" fact="0.7499"/>
              <dgm:constr type="l" for="ch" forName="parentText_3" refType="w" fact="0.2"/>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2" refType="w" fact="0.5055"/>
              <dgm:constr type="t" for="ch" forName="parentText_2" refType="h" fact="0.1192"/>
              <dgm:constr type="w" for="ch" forName="parentText_2" refType="w" refFor="ch" refForName="accentShape_2" fact="0.26"/>
              <dgm:constr type="h" for="ch" forName="parentText_2" refType="h" refFor="ch" refForName="accentShape_2" fact="0.9"/>
              <dgm:constr type="l" for="ch" forName="parentText_1" refType="w" fact="0.8101"/>
              <dgm:constr type="t" for="ch" forName="parentText_3" refType="h" fact="0.2457"/>
              <dgm:constr type="w" for="ch" forName="parentText_3" refType="w" refFor="ch" refForName="accentShape_3" fact="0.26"/>
              <dgm:constr type="h" for="ch" forName="parentText_3" refType="h" refFor="ch" refForName="accentShape_3" fact="0.9"/>
              <dgm:constr type="l" for="ch" forName="childText_3" refType="w" fact="0"/>
              <dgm:constr type="t" for="ch" forName="childText_1" refType="h" fact="0"/>
              <dgm:constr type="w" for="ch" forName="childText_1" refType="w" refFor="ch" refForName="accentShape_1" fact="0.71"/>
              <dgm:constr type="h" for="ch" forName="childText_1" refType="h"/>
              <dgm:constr type="l" for="ch" forName="childText_2" refType="w" fact="0.3055"/>
              <dgm:constr type="t" for="ch" forName="childText_2" refType="h" fact="0.1192"/>
              <dgm:constr type="w" for="ch" forName="childText_2" refType="w" refFor="ch" refForName="accentShape_2" fact="0.71"/>
              <dgm:constr type="h" for="ch" forName="childText_2" refType="h" fact="0.8808"/>
              <dgm:constr type="l" for="ch" forName="childText_1" refType="w" fact="0.6101"/>
              <dgm:constr type="t" for="ch" forName="childText_3" refType="h" fact="0.2457"/>
              <dgm:constr type="w" for="ch" forName="childText_3" refType="w" refFor="ch" refForName="accentShape_3" fact="0.71"/>
              <dgm:constr type="h" for="ch" forName="childText_3" refType="h" fact="0.7543"/>
            </dgm:constrLst>
          </dgm:else>
        </dgm:choose>
      </dgm:if>
      <dgm:if name="Name14" axis="ch" ptType="node" func="cnt" op="equ" val="4">
        <dgm:alg type="composite">
          <dgm:param type="ar" val="1.8305"/>
        </dgm:alg>
        <dgm:choose name="Name15">
          <dgm:if name="Name16"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l" for="ch" forName="accentShape_1" refType="w" fact="0"/>
              <dgm:constr type="t" for="ch" forName="accentShape_1" refType="h" fact="0"/>
              <dgm:constr type="w" for="ch" forName="accentShape_1" refType="w" fact="0.2153"/>
              <dgm:constr type="h" for="ch" forName="accentShape_1" refType="h" fact="0.9952"/>
              <dgm:constr type="l" for="ch" forName="accentShape_2" refType="w" fact="0.2353"/>
              <dgm:constr type="t" for="ch" forName="accentShape_2" refType="h" fact="0.1192"/>
              <dgm:constr type="w" for="ch" forName="accentShape_2" refType="w" fact="0.2153"/>
              <dgm:constr type="h" for="ch" forName="accentShape_2" refType="h" fact="0.876"/>
              <dgm:constr type="l" for="ch" forName="accentShape_3" refType="w" fact="0.4699"/>
              <dgm:constr type="t" for="ch" forName="accentShape_3" refType="h" fact="0.2457"/>
              <dgm:constr type="w" for="ch" forName="accentShape_3" refType="w" fact="0.2153"/>
              <dgm:constr type="h" for="ch" forName="accentShape_3" refType="h" fact="0.7495"/>
              <dgm:constr type="l" for="ch" forName="accentShape_4" refType="w" fact="0.6997"/>
              <dgm:constr type="t" for="ch" forName="accentShape_4" refType="h" fact="0.3696"/>
              <dgm:constr type="w" for="ch" forName="accentShape_4" refType="w" fact="0.2153"/>
              <dgm:constr type="h" for="ch" forName="accentShape_4" refType="h" fact="0.6256"/>
              <dgm:constr type="l" for="ch" forName="parentText_1" refType="w" fact="0.16"/>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2" refType="w" fact="0.3953"/>
              <dgm:constr type="t" for="ch" forName="parentText_2" refType="h" fact="0.1192"/>
              <dgm:constr type="w" for="ch" forName="parentText_2" refType="w" refFor="ch" refForName="accentShape_2" fact="0.26"/>
              <dgm:constr type="h" for="ch" forName="parentText_2" refType="h" refFor="ch" refForName="accentShape_2" fact="0.9"/>
              <dgm:constr type="l" for="ch" forName="parentText_3" refType="w" fact="0.6299"/>
              <dgm:constr type="t" for="ch" forName="parentText_3" refType="h" fact="0.2457"/>
              <dgm:constr type="w" for="ch" forName="parentText_3" refType="w" refFor="ch" refForName="accentShape_3" fact="0.26"/>
              <dgm:constr type="h" for="ch" forName="parentText_3" refType="h" refFor="ch" refForName="accentShape_3" fact="0.9"/>
              <dgm:constr type="l" for="ch" forName="parentText_4" refType="w" fact="0.8597"/>
              <dgm:constr type="t" for="ch" forName="parentText_4" refType="h" fact="0.3696"/>
              <dgm:constr type="w" for="ch" forName="parentText_4" refType="w" refFor="ch" refForName="accentShape_4" fact="0.26"/>
              <dgm:constr type="h" for="ch" forName="parentText_4" refType="h" refFor="ch" refForName="accentShape_4" fact="0.9"/>
              <dgm:constr type="l" for="ch" forName="childText_1" refType="w" fact="0"/>
              <dgm:constr type="t" for="ch" forName="childText_1" refType="h" fact="0"/>
              <dgm:constr type="w" for="ch" forName="childText_1" refType="w" refFor="ch" refForName="accentShape_1" fact="0.71"/>
              <dgm:constr type="h" for="ch" forName="childText_1" refType="h"/>
              <dgm:constr type="l" for="ch" forName="childText_2" refType="w" fact="0.2353"/>
              <dgm:constr type="t" for="ch" forName="childText_2" refType="h" fact="0.1192"/>
              <dgm:constr type="w" for="ch" forName="childText_2" refType="w" refFor="ch" refForName="accentShape_2" fact="0.71"/>
              <dgm:constr type="h" for="ch" forName="childText_2" refType="h" fact="0.8808"/>
              <dgm:constr type="l" for="ch" forName="childText_3" refType="w" fact="0.4699"/>
              <dgm:constr type="t" for="ch" forName="childText_3" refType="h" fact="0.2457"/>
              <dgm:constr type="w" for="ch" forName="childText_3" refType="w" refFor="ch" refForName="accentShape_3" fact="0.71"/>
              <dgm:constr type="h" for="ch" forName="childText_3" refType="h" fact="0.7543"/>
              <dgm:constr type="l" for="ch" forName="childText_4" refType="w" fact="0.6997"/>
              <dgm:constr type="t" for="ch" forName="childText_4" refType="h" fact="0.3696"/>
              <dgm:constr type="w" for="ch" forName="childText_4" refType="w" refFor="ch" refForName="accentShape_4" fact="0.71"/>
              <dgm:constr type="h" for="ch" forName="childText_4" refType="h" fact="0.6261"/>
            </dgm:constrLst>
          </dgm:if>
          <dgm:else name="Name17">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l" for="ch" forName="accentShape_4" refType="w" fact="0"/>
              <dgm:constr type="t" for="ch" forName="accentShape_1" refType="h" fact="0"/>
              <dgm:constr type="w" for="ch" forName="accentShape_1" refType="w" fact="0.2153"/>
              <dgm:constr type="h" for="ch" forName="accentShape_1" refType="h" fact="0.9952"/>
              <dgm:constr type="l" for="ch" forName="accentShape_3" refType="w" fact="0.2353"/>
              <dgm:constr type="t" for="ch" forName="accentShape_2" refType="h" fact="0.1192"/>
              <dgm:constr type="w" for="ch" forName="accentShape_2" refType="w" fact="0.2153"/>
              <dgm:constr type="h" for="ch" forName="accentShape_2" refType="h" fact="0.876"/>
              <dgm:constr type="l" for="ch" forName="accentShape_2" refType="w" fact="0.4699"/>
              <dgm:constr type="t" for="ch" forName="accentShape_3" refType="h" fact="0.2457"/>
              <dgm:constr type="w" for="ch" forName="accentShape_3" refType="w" fact="0.2153"/>
              <dgm:constr type="h" for="ch" forName="accentShape_3" refType="h" fact="0.7495"/>
              <dgm:constr type="l" for="ch" forName="accentShape_1" refType="w" fact="0.6997"/>
              <dgm:constr type="t" for="ch" forName="accentShape_4" refType="h" fact="0.3696"/>
              <dgm:constr type="w" for="ch" forName="accentShape_4" refType="w" fact="0.2153"/>
              <dgm:constr type="h" for="ch" forName="accentShape_4" refType="h" fact="0.6256"/>
              <dgm:constr type="l" for="ch" forName="parentText_4" refType="w" fact="0.16"/>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3" refType="w" fact="0.3953"/>
              <dgm:constr type="t" for="ch" forName="parentText_2" refType="h" fact="0.1192"/>
              <dgm:constr type="w" for="ch" forName="parentText_2" refType="w" refFor="ch" refForName="accentShape_2" fact="0.26"/>
              <dgm:constr type="h" for="ch" forName="parentText_2" refType="h" refFor="ch" refForName="accentShape_2" fact="0.9"/>
              <dgm:constr type="l" for="ch" forName="parentText_2" refType="w" fact="0.6299"/>
              <dgm:constr type="t" for="ch" forName="parentText_3" refType="h" fact="0.2457"/>
              <dgm:constr type="w" for="ch" forName="parentText_3" refType="w" refFor="ch" refForName="accentShape_3" fact="0.26"/>
              <dgm:constr type="h" for="ch" forName="parentText_3" refType="h" refFor="ch" refForName="accentShape_3" fact="0.9"/>
              <dgm:constr type="l" for="ch" forName="parentText_1" refType="w" fact="0.8597"/>
              <dgm:constr type="t" for="ch" forName="parentText_4" refType="h" fact="0.3696"/>
              <dgm:constr type="w" for="ch" forName="parentText_4" refType="w" refFor="ch" refForName="accentShape_4" fact="0.26"/>
              <dgm:constr type="h" for="ch" forName="parentText_4" refType="h" refFor="ch" refForName="accentShape_4" fact="0.9"/>
              <dgm:constr type="l" for="ch" forName="childText_4" refType="w" fact="0"/>
              <dgm:constr type="t" for="ch" forName="childText_1" refType="h" fact="0"/>
              <dgm:constr type="w" for="ch" forName="childText_1" refType="w" refFor="ch" refForName="accentShape_1" fact="0.71"/>
              <dgm:constr type="h" for="ch" forName="childText_1" refType="h"/>
              <dgm:constr type="l" for="ch" forName="childText_3" refType="w" fact="0.2353"/>
              <dgm:constr type="t" for="ch" forName="childText_2" refType="h" fact="0.1192"/>
              <dgm:constr type="w" for="ch" forName="childText_2" refType="w" refFor="ch" refForName="accentShape_2" fact="0.71"/>
              <dgm:constr type="h" for="ch" forName="childText_2" refType="h" fact="0.8808"/>
              <dgm:constr type="l" for="ch" forName="childText_2" refType="w" fact="0.4699"/>
              <dgm:constr type="t" for="ch" forName="childText_3" refType="h" fact="0.2457"/>
              <dgm:constr type="w" for="ch" forName="childText_3" refType="w" refFor="ch" refForName="accentShape_3" fact="0.71"/>
              <dgm:constr type="h" for="ch" forName="childText_3" refType="h" fact="0.7543"/>
              <dgm:constr type="l" for="ch" forName="childText_1" refType="w" fact="0.6997"/>
              <dgm:constr type="t" for="ch" forName="childText_4" refType="h" fact="0.3696"/>
              <dgm:constr type="w" for="ch" forName="childText_4" refType="w" refFor="ch" refForName="accentShape_4" fact="0.71"/>
              <dgm:constr type="h" for="ch" forName="childText_4" refType="h" fact="0.6261"/>
            </dgm:constrLst>
          </dgm:else>
        </dgm:choose>
      </dgm:if>
      <dgm:if name="Name18" axis="ch" ptType="node" func="cnt" op="equ" val="5">
        <dgm:alg type="composite">
          <dgm:param type="ar" val="2.0125"/>
        </dgm:alg>
        <dgm:choose name="Name19">
          <dgm:if name="Name20"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5"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5"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5"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childText_5" refType="primFontSz" refFor="des" refForName="parentText_4" op="lte"/>
              <dgm:constr type="primFontSz" for="des" forName="childText_1" refType="primFontSz" refFor="des" refForName="parentText_5" op="lte"/>
              <dgm:constr type="primFontSz" for="des" forName="childText_2" refType="primFontSz" refFor="des" refForName="parentText_5" op="lte"/>
              <dgm:constr type="primFontSz" for="des" forName="childText_3" refType="primFontSz" refFor="des" refForName="parentText_5" op="lte"/>
              <dgm:constr type="primFontSz" for="des" forName="childText_4" refType="primFontSz" refFor="des" refForName="parentText_5" op="lte"/>
              <dgm:constr type="primFontSz" for="des" forName="childText_5" refType="primFontSz" refFor="des" refForName="parentText_5"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parentText_5"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primFontSz" for="des" forName="childText_5" refType="primFontSz" refFor="des" refForName="childText_1" op="equ"/>
              <dgm:constr type="l" for="ch" forName="accentShape_1" refType="w" fact="0"/>
              <dgm:constr type="t" for="ch" forName="accentShape_1" refType="h" fact="0"/>
              <dgm:constr type="w" for="ch" forName="accentShape_1" refType="w" fact="0.1759"/>
              <dgm:constr type="h" for="ch" forName="accentShape_1" refType="h" fact="0.9952"/>
              <dgm:constr type="l" for="ch" forName="accentShape_2" refType="w" fact="0.192"/>
              <dgm:constr type="t" for="ch" forName="accentShape_2" refType="h" fact="0.1196"/>
              <dgm:constr type="w" for="ch" forName="accentShape_2" refType="w" fact="0.1759"/>
              <dgm:constr type="h" for="ch" forName="accentShape_2" refType="h" fact="0.876"/>
              <dgm:constr type="l" for="ch" forName="accentShape_3" refType="w" fact="0.384"/>
              <dgm:constr type="t" for="ch" forName="accentShape_3" refType="h" fact="0.2457"/>
              <dgm:constr type="w" for="ch" forName="accentShape_3" refType="w" fact="0.1759"/>
              <dgm:constr type="h" for="ch" forName="accentShape_3" refType="h" fact="0.7499"/>
              <dgm:constr type="l" for="ch" forName="accentShape_4" refType="w" fact="0.5759"/>
              <dgm:constr type="t" for="ch" forName="accentShape_4" refType="h" fact="0.3739"/>
              <dgm:constr type="w" for="ch" forName="accentShape_4" refType="w" fact="0.1759"/>
              <dgm:constr type="h" for="ch" forName="accentShape_4" refType="h" fact="0.6217"/>
              <dgm:constr type="l" for="ch" forName="accentShape_5" refType="w" fact="0.7679"/>
              <dgm:constr type="t" for="ch" forName="accentShape_5" refType="h" fact="0.5"/>
              <dgm:constr type="w" for="ch" forName="accentShape_5" refType="w" fact="0.1759"/>
              <dgm:constr type="h" for="ch" forName="accentShape_5" refType="h" fact="0.4956"/>
              <dgm:constr type="l" for="ch" forName="parentText_1" refType="w" fact="0.125"/>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2" refType="w" fact="0.317"/>
              <dgm:constr type="t" for="ch" forName="parentText_2" refType="h" fact="0.1196"/>
              <dgm:constr type="w" for="ch" forName="parentText_2" refType="w" refFor="ch" refForName="accentShape_2" fact="0.26"/>
              <dgm:constr type="h" for="ch" forName="parentText_2" refType="h" refFor="ch" refForName="accentShape_2" fact="0.9"/>
              <dgm:constr type="l" for="ch" forName="parentText_3" refType="w" fact="0.509"/>
              <dgm:constr type="t" for="ch" forName="parentText_3" refType="h" fact="0.2457"/>
              <dgm:constr type="w" for="ch" forName="parentText_3" refType="w" refFor="ch" refForName="accentShape_3" fact="0.26"/>
              <dgm:constr type="h" for="ch" forName="parentText_3" refType="h" refFor="ch" refForName="accentShape_3" fact="0.9"/>
              <dgm:constr type="l" for="ch" forName="parentText_4" refType="w" fact="0.7009"/>
              <dgm:constr type="t" for="ch" forName="parentText_4" refType="h" fact="0.3739"/>
              <dgm:constr type="w" for="ch" forName="parentText_4" refType="w" refFor="ch" refForName="accentShape_4" fact="0.26"/>
              <dgm:constr type="h" for="ch" forName="parentText_4" refType="h" refFor="ch" refForName="accentShape_4" fact="0.9"/>
              <dgm:constr type="l" for="ch" forName="parentText_5" refType="w" fact="0.8929"/>
              <dgm:constr type="t" for="ch" forName="parentText_5" refType="h" fact="0.5"/>
              <dgm:constr type="w" for="ch" forName="parentText_5" refType="w" refFor="ch" refForName="accentShape_5" fact="0.26"/>
              <dgm:constr type="h" for="ch" forName="parentText_5" refType="h" refFor="ch" refForName="accentShape_5" fact="0.9"/>
              <dgm:constr type="l" for="ch" forName="childText_1" refType="w" fact="0"/>
              <dgm:constr type="t" for="ch" forName="childText_1" refType="h" fact="0"/>
              <dgm:constr type="w" for="ch" forName="childText_1" refType="w" refFor="ch" refForName="accentShape_1" fact="0.71"/>
              <dgm:constr type="h" for="ch" forName="childText_1" refType="h"/>
              <dgm:constr type="l" for="ch" forName="childText_2" refType="w" fact="0.192"/>
              <dgm:constr type="t" for="ch" forName="childText_2" refType="h" fact="0.1192"/>
              <dgm:constr type="w" for="ch" forName="childText_2" refType="w" refFor="ch" refForName="accentShape_2" fact="0.71"/>
              <dgm:constr type="h" for="ch" forName="childText_2" refType="h" fact="0.876"/>
              <dgm:constr type="l" for="ch" forName="childText_3" refType="w" fact="0.384"/>
              <dgm:constr type="t" for="ch" forName="childText_3" refType="h" fact="0.2457"/>
              <dgm:constr type="w" for="ch" forName="childText_3" refType="w" refFor="ch" refForName="accentShape_3" fact="0.71"/>
              <dgm:constr type="h" for="ch" forName="childText_3" refType="h" fact="0.7499"/>
              <dgm:constr type="l" for="ch" forName="childText_4" refType="w" fact="0.5759"/>
              <dgm:constr type="t" for="ch" forName="childText_4" refType="h" fact="0.3739"/>
              <dgm:constr type="w" for="ch" forName="childText_4" refType="w" refFor="ch" refForName="accentShape_4" fact="0.71"/>
              <dgm:constr type="h" for="ch" forName="childText_4" refType="h" fact="0.6217"/>
              <dgm:constr type="l" for="ch" forName="childText_5" refType="w" fact="0.7679"/>
              <dgm:constr type="t" for="ch" forName="childText_5" refType="h" fact="0.5001"/>
              <dgm:constr type="w" for="ch" forName="childText_5" refType="w" refFor="ch" refForName="accentShape_5" fact="0.71"/>
              <dgm:constr type="h" for="ch" forName="childText_5" refType="h" fact="0.4956"/>
            </dgm:constrLst>
          </dgm:if>
          <dgm:else name="Name21">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5"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5"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5"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childText_5" refType="primFontSz" refFor="des" refForName="parentText_4" op="lte"/>
              <dgm:constr type="primFontSz" for="des" forName="childText_1" refType="primFontSz" refFor="des" refForName="parentText_5" op="lte"/>
              <dgm:constr type="primFontSz" for="des" forName="childText_2" refType="primFontSz" refFor="des" refForName="parentText_5" op="lte"/>
              <dgm:constr type="primFontSz" for="des" forName="childText_3" refType="primFontSz" refFor="des" refForName="parentText_5" op="lte"/>
              <dgm:constr type="primFontSz" for="des" forName="childText_4" refType="primFontSz" refFor="des" refForName="parentText_5" op="lte"/>
              <dgm:constr type="primFontSz" for="des" forName="childText_5" refType="primFontSz" refFor="des" refForName="parentText_5"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parentText_5"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primFontSz" for="des" forName="childText_5" refType="primFontSz" refFor="des" refForName="childText_1" op="equ"/>
              <dgm:constr type="l" for="ch" forName="accentShape_5" refType="w" fact="0"/>
              <dgm:constr type="t" for="ch" forName="accentShape_1" refType="h" fact="0"/>
              <dgm:constr type="w" for="ch" forName="accentShape_1" refType="w" fact="0.1759"/>
              <dgm:constr type="h" for="ch" forName="accentShape_1" refType="h" fact="0.9952"/>
              <dgm:constr type="l" for="ch" forName="accentShape_4" refType="w" fact="0.192"/>
              <dgm:constr type="t" for="ch" forName="accentShape_2" refType="h" fact="0.1196"/>
              <dgm:constr type="w" for="ch" forName="accentShape_2" refType="w" fact="0.1759"/>
              <dgm:constr type="h" for="ch" forName="accentShape_2" refType="h" fact="0.876"/>
              <dgm:constr type="l" for="ch" forName="accentShape_3" refType="w" fact="0.384"/>
              <dgm:constr type="t" for="ch" forName="accentShape_3" refType="h" fact="0.2457"/>
              <dgm:constr type="w" for="ch" forName="accentShape_3" refType="w" fact="0.1759"/>
              <dgm:constr type="h" for="ch" forName="accentShape_3" refType="h" fact="0.7499"/>
              <dgm:constr type="l" for="ch" forName="accentShape_2" refType="w" fact="0.5759"/>
              <dgm:constr type="t" for="ch" forName="accentShape_4" refType="h" fact="0.3739"/>
              <dgm:constr type="w" for="ch" forName="accentShape_4" refType="w" fact="0.1759"/>
              <dgm:constr type="h" for="ch" forName="accentShape_4" refType="h" fact="0.6217"/>
              <dgm:constr type="l" for="ch" forName="accentShape_1" refType="w" fact="0.7679"/>
              <dgm:constr type="t" for="ch" forName="accentShape_5" refType="h" fact="0.5"/>
              <dgm:constr type="w" for="ch" forName="accentShape_5" refType="w" fact="0.1759"/>
              <dgm:constr type="h" for="ch" forName="accentShape_5" refType="h" fact="0.4956"/>
              <dgm:constr type="l" for="ch" forName="parentText_5" refType="w" fact="0.125"/>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4" refType="w" fact="0.317"/>
              <dgm:constr type="t" for="ch" forName="parentText_2" refType="h" fact="0.1196"/>
              <dgm:constr type="w" for="ch" forName="parentText_2" refType="w" refFor="ch" refForName="accentShape_2" fact="0.26"/>
              <dgm:constr type="h" for="ch" forName="parentText_2" refType="h" refFor="ch" refForName="accentShape_2" fact="0.9"/>
              <dgm:constr type="l" for="ch" forName="parentText_3" refType="w" fact="0.509"/>
              <dgm:constr type="t" for="ch" forName="parentText_3" refType="h" fact="0.2457"/>
              <dgm:constr type="w" for="ch" forName="parentText_3" refType="w" refFor="ch" refForName="accentShape_3" fact="0.26"/>
              <dgm:constr type="h" for="ch" forName="parentText_3" refType="h" refFor="ch" refForName="accentShape_3" fact="0.9"/>
              <dgm:constr type="l" for="ch" forName="parentText_2" refType="w" fact="0.7009"/>
              <dgm:constr type="t" for="ch" forName="parentText_4" refType="h" fact="0.3739"/>
              <dgm:constr type="w" for="ch" forName="parentText_4" refType="w" refFor="ch" refForName="accentShape_4" fact="0.26"/>
              <dgm:constr type="h" for="ch" forName="parentText_4" refType="h" refFor="ch" refForName="accentShape_4" fact="0.9"/>
              <dgm:constr type="l" for="ch" forName="parentText_1" refType="w" fact="0.8929"/>
              <dgm:constr type="t" for="ch" forName="parentText_5" refType="h" fact="0.5"/>
              <dgm:constr type="w" for="ch" forName="parentText_5" refType="w" refFor="ch" refForName="accentShape_5" fact="0.26"/>
              <dgm:constr type="h" for="ch" forName="parentText_5" refType="h" refFor="ch" refForName="accentShape_5" fact="0.9"/>
              <dgm:constr type="l" for="ch" forName="childText_5" refType="w" fact="0"/>
              <dgm:constr type="t" for="ch" forName="childText_1" refType="h" fact="0"/>
              <dgm:constr type="w" for="ch" forName="childText_1" refType="w" refFor="ch" refForName="accentShape_1" fact="0.71"/>
              <dgm:constr type="h" for="ch" forName="childText_1" refType="h"/>
              <dgm:constr type="l" for="ch" forName="childText_4" refType="w" fact="0.192"/>
              <dgm:constr type="t" for="ch" forName="childText_2" refType="h" fact="0.1192"/>
              <dgm:constr type="w" for="ch" forName="childText_2" refType="w" refFor="ch" refForName="accentShape_2" fact="0.71"/>
              <dgm:constr type="h" for="ch" forName="childText_2" refType="h" fact="0.876"/>
              <dgm:constr type="l" for="ch" forName="childText_3" refType="w" fact="0.384"/>
              <dgm:constr type="t" for="ch" forName="childText_3" refType="h" fact="0.2457"/>
              <dgm:constr type="w" for="ch" forName="childText_3" refType="w" refFor="ch" refForName="accentShape_3" fact="0.71"/>
              <dgm:constr type="h" for="ch" forName="childText_3" refType="h" fact="0.7499"/>
              <dgm:constr type="l" for="ch" forName="childText_2" refType="w" fact="0.5759"/>
              <dgm:constr type="t" for="ch" forName="childText_4" refType="h" fact="0.3739"/>
              <dgm:constr type="w" for="ch" forName="childText_4" refType="w" refFor="ch" refForName="accentShape_4" fact="0.71"/>
              <dgm:constr type="h" for="ch" forName="childText_4" refType="h" fact="0.6261"/>
              <dgm:constr type="l" for="ch" forName="childText_1" refType="w" fact="0.7679"/>
              <dgm:constr type="t" for="ch" forName="childText_5" refType="h" fact="0.5001"/>
              <dgm:constr type="w" for="ch" forName="childText_5" refType="w" refFor="ch" refForName="accentShape_5" fact="0.71"/>
              <dgm:constr type="h" for="ch" forName="childText_5" refType="h" fact="0.4999"/>
            </dgm:constrLst>
          </dgm:else>
        </dgm:choose>
      </dgm:if>
      <dgm:if name="Name22" axis="ch" ptType="node" func="cnt" op="equ" val="6">
        <dgm:alg type="composite">
          <dgm:param type="ar" val="2.4006"/>
        </dgm:alg>
        <dgm:shape xmlns:r="http://schemas.openxmlformats.org/officeDocument/2006/relationships" r:blip="">
          <dgm:adjLst/>
        </dgm:shape>
        <dgm:choose name="Name23">
          <dgm:if name="Name24"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5" refType="primFontSz" refFor="des" refForName="parentText_1" op="lte"/>
              <dgm:constr type="primFontSz" for="des" forName="childText_6"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5" refType="primFontSz" refFor="des" refForName="parentText_2" op="lte"/>
              <dgm:constr type="primFontSz" for="des" forName="childText_6"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5" refType="primFontSz" refFor="des" refForName="parentText_3" op="lte"/>
              <dgm:constr type="primFontSz" for="des" forName="childText_6"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childText_5" refType="primFontSz" refFor="des" refForName="parentText_4" op="lte"/>
              <dgm:constr type="primFontSz" for="des" forName="childText_6" refType="primFontSz" refFor="des" refForName="parentText_4" op="lte"/>
              <dgm:constr type="primFontSz" for="des" forName="childText_1" refType="primFontSz" refFor="des" refForName="parentText_5" op="lte"/>
              <dgm:constr type="primFontSz" for="des" forName="childText_2" refType="primFontSz" refFor="des" refForName="parentText_5" op="lte"/>
              <dgm:constr type="primFontSz" for="des" forName="childText_3" refType="primFontSz" refFor="des" refForName="parentText_5" op="lte"/>
              <dgm:constr type="primFontSz" for="des" forName="childText_4" refType="primFontSz" refFor="des" refForName="parentText_5" op="lte"/>
              <dgm:constr type="primFontSz" for="des" forName="childText_5" refType="primFontSz" refFor="des" refForName="parentText_5" op="lte"/>
              <dgm:constr type="primFontSz" for="des" forName="childText_6" refType="primFontSz" refFor="des" refForName="parentText_5" op="lte"/>
              <dgm:constr type="primFontSz" for="des" forName="childText_1" refType="primFontSz" refFor="des" refForName="parentText_6" op="lte"/>
              <dgm:constr type="primFontSz" for="des" forName="childText_2" refType="primFontSz" refFor="des" refForName="parentText_6" op="lte"/>
              <dgm:constr type="primFontSz" for="des" forName="childText_3" refType="primFontSz" refFor="des" refForName="parentText_6" op="lte"/>
              <dgm:constr type="primFontSz" for="des" forName="childText_4" refType="primFontSz" refFor="des" refForName="parentText_6" op="lte"/>
              <dgm:constr type="primFontSz" for="des" forName="childText_5" refType="primFontSz" refFor="des" refForName="parentText_6" op="lte"/>
              <dgm:constr type="primFontSz" for="des" forName="childText_6" refType="primFontSz" refFor="des" refForName="parentText_6"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parentText_5" refType="primFontSz" refFor="des" refForName="parentText_1" op="equ"/>
              <dgm:constr type="primFontSz" for="des" forName="parentText_6"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primFontSz" for="des" forName="childText_5" refType="primFontSz" refFor="des" refForName="childText_1" op="equ"/>
              <dgm:constr type="primFontSz" for="des" forName="childText_6" refType="primFontSz" refFor="des" refForName="childText_1" op="equ"/>
              <dgm:constr type="l" for="ch" forName="accentShape_1" refType="w" fact="0"/>
              <dgm:constr type="t" for="ch" forName="accentShape_1" refType="h" fact="0"/>
              <dgm:constr type="w" for="ch" forName="accentShape_1" refType="w" fact="0.1473"/>
              <dgm:constr type="h" for="ch" forName="accentShape_1" refType="h"/>
              <dgm:constr type="l" for="ch" forName="accentShape_2" refType="w" fact="0.1608"/>
              <dgm:constr type="t" for="ch" forName="accentShape_2" refType="h" fact="0.1"/>
              <dgm:constr type="w" for="ch" forName="accentShape_2" refType="w" fact="0.1473"/>
              <dgm:constr type="h" for="ch" forName="accentShape_2" refType="h" fact="0.9"/>
              <dgm:constr type="l" for="ch" forName="accentShape_3" refType="w" fact="0.3216"/>
              <dgm:constr type="t" for="ch" forName="accentShape_3" refType="h" fact="0.2"/>
              <dgm:constr type="w" for="ch" forName="accentShape_3" refType="w" fact="0.1473"/>
              <dgm:constr type="h" for="ch" forName="accentShape_3" refType="h" fact="0.8"/>
              <dgm:constr type="l" for="ch" forName="accentShape_4" refType="w" fact="0.4824"/>
              <dgm:constr type="t" for="ch" forName="accentShape_4" refType="h" fact="0.3"/>
              <dgm:constr type="w" for="ch" forName="accentShape_4" refType="w" fact="0.1473"/>
              <dgm:constr type="h" for="ch" forName="accentShape_4" refType="h" fact="0.7"/>
              <dgm:constr type="l" for="ch" forName="accentShape_5" refType="w" fact="0.6432"/>
              <dgm:constr type="t" for="ch" forName="accentShape_5" refType="h" fact="0.4"/>
              <dgm:constr type="w" for="ch" forName="accentShape_5" refType="w" fact="0.1473"/>
              <dgm:constr type="h" for="ch" forName="accentShape_5" refType="h" fact="0.6"/>
              <dgm:constr type="l" for="ch" forName="accentShape_6" refType="w" fact="0.8056"/>
              <dgm:constr type="t" for="ch" forName="accentShape_6" refType="h" fact="0.5"/>
              <dgm:constr type="w" for="ch" forName="accentShape_6" refType="w" fact="0.1473"/>
              <dgm:constr type="h" for="ch" forName="accentShape_6" refType="h" fact="0.5"/>
              <dgm:constr type="l" for="ch" forName="childText_1" refType="w" fact="0"/>
              <dgm:constr type="t" for="ch" forName="childText_1" refType="h" fact="0"/>
              <dgm:constr type="w" for="ch" forName="childText_1" refType="w" refFor="ch" refForName="accentShape_1" fact="0.7"/>
              <dgm:constr type="h" for="ch" forName="childText_1" refType="h" refFor="ch" refForName="accentShape_1"/>
              <dgm:constr type="l" for="ch" forName="childText_2" refType="w" fact="0.1608"/>
              <dgm:constr type="t" for="ch" forName="childText_2" refType="h" fact="0.1"/>
              <dgm:constr type="w" for="ch" forName="childText_2" refType="w" refFor="ch" refForName="accentShape_2" fact="0.7"/>
              <dgm:constr type="h" for="ch" forName="childText_2" refType="h" refFor="ch" refForName="accentShape_2"/>
              <dgm:constr type="l" for="ch" forName="childText_3" refType="w" fact="0.3216"/>
              <dgm:constr type="t" for="ch" forName="childText_3" refType="h" fact="0.2"/>
              <dgm:constr type="w" for="ch" forName="childText_3" refType="w" refFor="ch" refForName="accentShape_3" fact="0.7"/>
              <dgm:constr type="h" for="ch" forName="childText_3" refType="h" refFor="ch" refForName="accentShape_3"/>
              <dgm:constr type="l" for="ch" forName="childText_4" refType="w" fact="0.4824"/>
              <dgm:constr type="t" for="ch" forName="childText_4" refType="h" fact="0.3"/>
              <dgm:constr type="w" for="ch" forName="childText_4" refType="w" refFor="ch" refForName="accentShape_4" fact="0.7"/>
              <dgm:constr type="h" for="ch" forName="childText_4" refType="h" refFor="ch" refForName="accentShape_4"/>
              <dgm:constr type="l" for="ch" forName="childText_5" refType="w" fact="0.6432"/>
              <dgm:constr type="t" for="ch" forName="childText_5" refType="h" fact="0.4"/>
              <dgm:constr type="w" for="ch" forName="childText_5" refType="w" refFor="ch" refForName="accentShape_5" fact="0.7"/>
              <dgm:constr type="h" for="ch" forName="childText_5" refType="h" refFor="ch" refForName="accentShape_5"/>
              <dgm:constr type="l" for="ch" forName="childText_6" refType="w" fact="0.8056"/>
              <dgm:constr type="t" for="ch" forName="childText_6" refType="h" fact="0.5"/>
              <dgm:constr type="w" for="ch" forName="childText_6" refType="w" refFor="ch" refForName="accentShape_6" fact="0.7"/>
              <dgm:constr type="h" for="ch" forName="childText_6" refType="h" refFor="ch" refForName="accentShape_6"/>
              <dgm:constr type="l" for="ch" forName="parentText_1" refType="w" fact="0.1045"/>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2" refType="w" fact="0.2653"/>
              <dgm:constr type="t" for="ch" forName="parentText_2" refType="h" fact="0.1"/>
              <dgm:constr type="w" for="ch" forName="parentText_2" refType="w" refFor="ch" refForName="accentShape_2" fact="0.26"/>
              <dgm:constr type="h" for="ch" forName="parentText_2" refType="h" refFor="ch" refForName="accentShape_2" fact="0.9"/>
              <dgm:constr type="l" for="ch" forName="parentText_3" refType="w" fact="0.4261"/>
              <dgm:constr type="t" for="ch" forName="parentText_3" refType="h" fact="0.2"/>
              <dgm:constr type="w" for="ch" forName="parentText_3" refType="w" refFor="ch" refForName="accentShape_3" fact="0.26"/>
              <dgm:constr type="h" for="ch" forName="parentText_3" refType="h" refFor="ch" refForName="accentShape_3" fact="0.9"/>
              <dgm:constr type="l" for="ch" forName="parentText_4" refType="w" fact="0.5869"/>
              <dgm:constr type="t" for="ch" forName="parentText_4" refType="h" fact="0.3"/>
              <dgm:constr type="w" for="ch" forName="parentText_4" refType="w" refFor="ch" refForName="accentShape_4" fact="0.26"/>
              <dgm:constr type="h" for="ch" forName="parentText_4" refType="h" refFor="ch" refForName="accentShape_4" fact="0.9"/>
              <dgm:constr type="l" for="ch" forName="parentText_5" refType="w" fact="0.7477"/>
              <dgm:constr type="t" for="ch" forName="parentText_5" refType="h" fact="0.4"/>
              <dgm:constr type="w" for="ch" forName="parentText_5" refType="w" refFor="ch" refForName="accentShape_5" fact="0.26"/>
              <dgm:constr type="h" for="ch" forName="parentText_5" refType="h" refFor="ch" refForName="accentShape_5" fact="0.9"/>
              <dgm:constr type="l" for="ch" forName="parentText_6" refType="w" fact="0.9101"/>
              <dgm:constr type="t" for="ch" forName="parentText_6" refType="h" fact="0.5"/>
              <dgm:constr type="w" for="ch" forName="parentText_6" refType="w" refFor="ch" refForName="accentShape_6" fact="0.26"/>
              <dgm:constr type="h" for="ch" forName="parentText_6" refType="h" refFor="ch" refForName="accentShape_6" fact="0.9"/>
            </dgm:constrLst>
          </dgm:if>
          <dgm:else name="Name25">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5" refType="primFontSz" refFor="des" refForName="parentText_1" op="lte"/>
              <dgm:constr type="primFontSz" for="des" forName="childText_6"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5" refType="primFontSz" refFor="des" refForName="parentText_2" op="lte"/>
              <dgm:constr type="primFontSz" for="des" forName="childText_6"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5" refType="primFontSz" refFor="des" refForName="parentText_3" op="lte"/>
              <dgm:constr type="primFontSz" for="des" forName="childText_6"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childText_5" refType="primFontSz" refFor="des" refForName="parentText_4" op="lte"/>
              <dgm:constr type="primFontSz" for="des" forName="childText_6" refType="primFontSz" refFor="des" refForName="parentText_4" op="lte"/>
              <dgm:constr type="primFontSz" for="des" forName="childText_1" refType="primFontSz" refFor="des" refForName="parentText_5" op="lte"/>
              <dgm:constr type="primFontSz" for="des" forName="childText_2" refType="primFontSz" refFor="des" refForName="parentText_5" op="lte"/>
              <dgm:constr type="primFontSz" for="des" forName="childText_3" refType="primFontSz" refFor="des" refForName="parentText_5" op="lte"/>
              <dgm:constr type="primFontSz" for="des" forName="childText_4" refType="primFontSz" refFor="des" refForName="parentText_5" op="lte"/>
              <dgm:constr type="primFontSz" for="des" forName="childText_5" refType="primFontSz" refFor="des" refForName="parentText_5" op="lte"/>
              <dgm:constr type="primFontSz" for="des" forName="childText_6" refType="primFontSz" refFor="des" refForName="parentText_5" op="lte"/>
              <dgm:constr type="primFontSz" for="des" forName="childText_1" refType="primFontSz" refFor="des" refForName="parentText_6" op="lte"/>
              <dgm:constr type="primFontSz" for="des" forName="childText_2" refType="primFontSz" refFor="des" refForName="parentText_6" op="lte"/>
              <dgm:constr type="primFontSz" for="des" forName="childText_3" refType="primFontSz" refFor="des" refForName="parentText_6" op="lte"/>
              <dgm:constr type="primFontSz" for="des" forName="childText_4" refType="primFontSz" refFor="des" refForName="parentText_6" op="lte"/>
              <dgm:constr type="primFontSz" for="des" forName="childText_5" refType="primFontSz" refFor="des" refForName="parentText_6" op="lte"/>
              <dgm:constr type="primFontSz" for="des" forName="childText_6" refType="primFontSz" refFor="des" refForName="parentText_6"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parentText_5" refType="primFontSz" refFor="des" refForName="parentText_1" op="equ"/>
              <dgm:constr type="primFontSz" for="des" forName="parentText_6"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primFontSz" for="des" forName="childText_5" refType="primFontSz" refFor="des" refForName="childText_1" op="equ"/>
              <dgm:constr type="primFontSz" for="des" forName="childText_6" refType="primFontSz" refFor="des" refForName="childText_1" op="equ"/>
              <dgm:constr type="l" for="ch" forName="accentShape_6" refType="w" fact="0"/>
              <dgm:constr type="t" for="ch" forName="accentShape_1" refType="h" fact="0"/>
              <dgm:constr type="w" for="ch" forName="accentShape_1" refType="w" fact="0.1473"/>
              <dgm:constr type="h" for="ch" forName="accentShape_1" refType="h"/>
              <dgm:constr type="l" for="ch" forName="accentShape_5" refType="w" fact="0.1608"/>
              <dgm:constr type="t" for="ch" forName="accentShape_2" refType="h" fact="0.1"/>
              <dgm:constr type="w" for="ch" forName="accentShape_2" refType="w" fact="0.1473"/>
              <dgm:constr type="h" for="ch" forName="accentShape_2" refType="h" fact="0.9"/>
              <dgm:constr type="l" for="ch" forName="accentShape_4" refType="w" fact="0.3216"/>
              <dgm:constr type="t" for="ch" forName="accentShape_3" refType="h" fact="0.2"/>
              <dgm:constr type="w" for="ch" forName="accentShape_3" refType="w" fact="0.1473"/>
              <dgm:constr type="h" for="ch" forName="accentShape_3" refType="h" fact="0.8"/>
              <dgm:constr type="l" for="ch" forName="accentShape_3" refType="w" fact="0.4824"/>
              <dgm:constr type="t" for="ch" forName="accentShape_4" refType="h" fact="0.3"/>
              <dgm:constr type="w" for="ch" forName="accentShape_4" refType="w" fact="0.1473"/>
              <dgm:constr type="h" for="ch" forName="accentShape_4" refType="h" fact="0.7"/>
              <dgm:constr type="l" for="ch" forName="accentShape_2" refType="w" fact="0.6432"/>
              <dgm:constr type="t" for="ch" forName="accentShape_5" refType="h" fact="0.4"/>
              <dgm:constr type="w" for="ch" forName="accentShape_5" refType="w" fact="0.1473"/>
              <dgm:constr type="h" for="ch" forName="accentShape_5" refType="h" fact="0.6"/>
              <dgm:constr type="l" for="ch" forName="accentShape_1" refType="w" fact="0.8056"/>
              <dgm:constr type="t" for="ch" forName="accentShape_6" refType="h" fact="0.5"/>
              <dgm:constr type="w" for="ch" forName="accentShape_6" refType="w" fact="0.1473"/>
              <dgm:constr type="h" for="ch" forName="accentShape_6" refType="h" fact="0.5"/>
              <dgm:constr type="l" for="ch" forName="childText_6" refType="w" fact="0"/>
              <dgm:constr type="t" for="ch" forName="childText_1" refType="h" fact="0"/>
              <dgm:constr type="w" for="ch" forName="childText_1" refType="w" refFor="ch" refForName="accentShape_1" fact="0.7"/>
              <dgm:constr type="h" for="ch" forName="childText_1" refType="h" refFor="ch" refForName="accentShape_1"/>
              <dgm:constr type="l" for="ch" forName="childText_5" refType="w" fact="0.1608"/>
              <dgm:constr type="t" for="ch" forName="childText_2" refType="h" fact="0.1"/>
              <dgm:constr type="w" for="ch" forName="childText_2" refType="w" refFor="ch" refForName="accentShape_2" fact="0.7"/>
              <dgm:constr type="h" for="ch" forName="childText_2" refType="h" refFor="ch" refForName="accentShape_2"/>
              <dgm:constr type="l" for="ch" forName="childText_4" refType="w" fact="0.3216"/>
              <dgm:constr type="t" for="ch" forName="childText_3" refType="h" fact="0.2"/>
              <dgm:constr type="w" for="ch" forName="childText_3" refType="w" refFor="ch" refForName="accentShape_3" fact="0.7"/>
              <dgm:constr type="h" for="ch" forName="childText_3" refType="h" refFor="ch" refForName="accentShape_3"/>
              <dgm:constr type="l" for="ch" forName="childText_3" refType="w" fact="0.4824"/>
              <dgm:constr type="t" for="ch" forName="childText_4" refType="h" fact="0.3"/>
              <dgm:constr type="w" for="ch" forName="childText_4" refType="w" refFor="ch" refForName="accentShape_4" fact="0.7"/>
              <dgm:constr type="h" for="ch" forName="childText_4" refType="h" refFor="ch" refForName="accentShape_4"/>
              <dgm:constr type="l" for="ch" forName="childText_2" refType="w" fact="0.6432"/>
              <dgm:constr type="t" for="ch" forName="childText_5" refType="h" fact="0.4"/>
              <dgm:constr type="w" for="ch" forName="childText_5" refType="w" refFor="ch" refForName="accentShape_5" fact="0.7"/>
              <dgm:constr type="h" for="ch" forName="childText_5" refType="h" refFor="ch" refForName="accentShape_5"/>
              <dgm:constr type="l" for="ch" forName="childText_1" refType="w" fact="0.8056"/>
              <dgm:constr type="t" for="ch" forName="childText_6" refType="h" fact="0.5"/>
              <dgm:constr type="w" for="ch" forName="childText_6" refType="w" refFor="ch" refForName="accentShape_6" fact="0.7"/>
              <dgm:constr type="h" for="ch" forName="childText_6" refType="h" refFor="ch" refForName="accentShape_6"/>
              <dgm:constr type="l" for="ch" forName="parentText_6" refType="w" fact="0.1045"/>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5" refType="w" fact="0.2653"/>
              <dgm:constr type="t" for="ch" forName="parentText_2" refType="h" fact="0.1"/>
              <dgm:constr type="w" for="ch" forName="parentText_2" refType="w" refFor="ch" refForName="accentShape_2" fact="0.26"/>
              <dgm:constr type="h" for="ch" forName="parentText_2" refType="h" refFor="ch" refForName="accentShape_2" fact="0.9"/>
              <dgm:constr type="l" for="ch" forName="parentText_4" refType="w" fact="0.4261"/>
              <dgm:constr type="t" for="ch" forName="parentText_3" refType="h" fact="0.2"/>
              <dgm:constr type="w" for="ch" forName="parentText_3" refType="w" refFor="ch" refForName="accentShape_3" fact="0.26"/>
              <dgm:constr type="h" for="ch" forName="parentText_3" refType="h" refFor="ch" refForName="accentShape_3" fact="0.9"/>
              <dgm:constr type="l" for="ch" forName="parentText_3" refType="w" fact="0.5869"/>
              <dgm:constr type="t" for="ch" forName="parentText_4" refType="h" fact="0.3"/>
              <dgm:constr type="w" for="ch" forName="parentText_4" refType="w" refFor="ch" refForName="accentShape_4" fact="0.26"/>
              <dgm:constr type="h" for="ch" forName="parentText_4" refType="h" refFor="ch" refForName="accentShape_4" fact="0.9"/>
              <dgm:constr type="l" for="ch" forName="parentText_2" refType="w" fact="0.7477"/>
              <dgm:constr type="t" for="ch" forName="parentText_5" refType="h" fact="0.4"/>
              <dgm:constr type="w" for="ch" forName="parentText_5" refType="w" refFor="ch" refForName="accentShape_5" fact="0.26"/>
              <dgm:constr type="h" for="ch" forName="parentText_5" refType="h" refFor="ch" refForName="accentShape_5" fact="0.9"/>
              <dgm:constr type="l" for="ch" forName="parentText_1" refType="w" fact="0.9101"/>
              <dgm:constr type="t" for="ch" forName="parentText_6" refType="h" fact="0.5"/>
              <dgm:constr type="w" for="ch" forName="parentText_6" refType="w" refFor="ch" refForName="accentShape_6" fact="0.26"/>
              <dgm:constr type="h" for="ch" forName="parentText_6" refType="h" refFor="ch" refForName="accentShape_6" fact="0.9"/>
            </dgm:constrLst>
          </dgm:else>
        </dgm:choose>
      </dgm:if>
      <dgm:else name="Name26">
        <dgm:alg type="composite">
          <dgm:param type="ar" val="2.7874"/>
        </dgm:alg>
        <dgm:shape xmlns:r="http://schemas.openxmlformats.org/officeDocument/2006/relationships" r:blip="">
          <dgm:adjLst/>
        </dgm:shape>
        <dgm:choose name="Name27">
          <dgm:if name="Name28"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5" refType="primFontSz" refFor="des" refForName="parentText_1" op="lte"/>
              <dgm:constr type="primFontSz" for="des" forName="childText_6" refType="primFontSz" refFor="des" refForName="parentText_1" op="lte"/>
              <dgm:constr type="primFontSz" for="des" forName="childText_7"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5" refType="primFontSz" refFor="des" refForName="parentText_2" op="lte"/>
              <dgm:constr type="primFontSz" for="des" forName="childText_6" refType="primFontSz" refFor="des" refForName="parentText_2" op="lte"/>
              <dgm:constr type="primFontSz" for="des" forName="childText_7"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5" refType="primFontSz" refFor="des" refForName="parentText_3" op="lte"/>
              <dgm:constr type="primFontSz" for="des" forName="childText_6" refType="primFontSz" refFor="des" refForName="parentText_3" op="lte"/>
              <dgm:constr type="primFontSz" for="des" forName="childText_7"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childText_5" refType="primFontSz" refFor="des" refForName="parentText_4" op="lte"/>
              <dgm:constr type="primFontSz" for="des" forName="childText_6" refType="primFontSz" refFor="des" refForName="parentText_4" op="lte"/>
              <dgm:constr type="primFontSz" for="des" forName="childText_7" refType="primFontSz" refFor="des" refForName="parentText_4" op="lte"/>
              <dgm:constr type="primFontSz" for="des" forName="childText_1" refType="primFontSz" refFor="des" refForName="parentText_5" op="lte"/>
              <dgm:constr type="primFontSz" for="des" forName="childText_2" refType="primFontSz" refFor="des" refForName="parentText_5" op="lte"/>
              <dgm:constr type="primFontSz" for="des" forName="childText_3" refType="primFontSz" refFor="des" refForName="parentText_5" op="lte"/>
              <dgm:constr type="primFontSz" for="des" forName="childText_4" refType="primFontSz" refFor="des" refForName="parentText_5" op="lte"/>
              <dgm:constr type="primFontSz" for="des" forName="childText_5" refType="primFontSz" refFor="des" refForName="parentText_5" op="lte"/>
              <dgm:constr type="primFontSz" for="des" forName="childText_6" refType="primFontSz" refFor="des" refForName="parentText_5" op="lte"/>
              <dgm:constr type="primFontSz" for="des" forName="childText_7" refType="primFontSz" refFor="des" refForName="parentText_5" op="lte"/>
              <dgm:constr type="primFontSz" for="des" forName="childText_1" refType="primFontSz" refFor="des" refForName="parentText_6" op="lte"/>
              <dgm:constr type="primFontSz" for="des" forName="childText_2" refType="primFontSz" refFor="des" refForName="parentText_6" op="lte"/>
              <dgm:constr type="primFontSz" for="des" forName="childText_3" refType="primFontSz" refFor="des" refForName="parentText_6" op="lte"/>
              <dgm:constr type="primFontSz" for="des" forName="childText_4" refType="primFontSz" refFor="des" refForName="parentText_6" op="lte"/>
              <dgm:constr type="primFontSz" for="des" forName="childText_5" refType="primFontSz" refFor="des" refForName="parentText_6" op="lte"/>
              <dgm:constr type="primFontSz" for="des" forName="childText_6" refType="primFontSz" refFor="des" refForName="parentText_6" op="lte"/>
              <dgm:constr type="primFontSz" for="des" forName="childText_7" refType="primFontSz" refFor="des" refForName="parentText_6" op="lte"/>
              <dgm:constr type="primFontSz" for="des" forName="childText_1" refType="primFontSz" refFor="des" refForName="parentText_7" op="lte"/>
              <dgm:constr type="primFontSz" for="des" forName="childText_2" refType="primFontSz" refFor="des" refForName="parentText_7" op="lte"/>
              <dgm:constr type="primFontSz" for="des" forName="childText_3" refType="primFontSz" refFor="des" refForName="parentText_7" op="lte"/>
              <dgm:constr type="primFontSz" for="des" forName="childText_4" refType="primFontSz" refFor="des" refForName="parentText_7" op="lte"/>
              <dgm:constr type="primFontSz" for="des" forName="childText_5" refType="primFontSz" refFor="des" refForName="parentText_7" op="lte"/>
              <dgm:constr type="primFontSz" for="des" forName="childText_6" refType="primFontSz" refFor="des" refForName="parentText_7" op="lte"/>
              <dgm:constr type="primFontSz" for="des" forName="childText_7" refType="primFontSz" refFor="des" refForName="parentText_7"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parentText_5" refType="primFontSz" refFor="des" refForName="parentText_1" op="equ"/>
              <dgm:constr type="primFontSz" for="des" forName="parentText_6" refType="primFontSz" refFor="des" refForName="parentText_1" op="equ"/>
              <dgm:constr type="primFontSz" for="des" forName="parentText_7"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primFontSz" for="des" forName="childText_5" refType="primFontSz" refFor="des" refForName="childText_1" op="equ"/>
              <dgm:constr type="primFontSz" for="des" forName="childText_6" refType="primFontSz" refFor="des" refForName="childText_1" op="equ"/>
              <dgm:constr type="primFontSz" for="des" forName="childText_7" refType="primFontSz" refFor="des" refForName="childText_1" op="equ"/>
              <dgm:constr type="l" for="ch" forName="accentShape_1" refType="w" fact="0"/>
              <dgm:constr type="t" for="ch" forName="accentShape_1" refType="h" fact="0"/>
              <dgm:constr type="w" for="ch" forName="accentShape_1" refType="w" fact="0.1269"/>
              <dgm:constr type="h" for="ch" forName="accentShape_1" refType="h"/>
              <dgm:constr type="l" for="ch" forName="accentShape_2" refType="w" fact="0.1385"/>
              <dgm:constr type="t" for="ch" forName="accentShape_2" refType="h" fact="0.0833"/>
              <dgm:constr type="w" for="ch" forName="accentShape_2" refType="w" fact="0.1269"/>
              <dgm:constr type="h" for="ch" forName="accentShape_2" refType="h" fact="0.9165"/>
              <dgm:constr type="l" for="ch" forName="accentShape_3" refType="w" fact="0.277"/>
              <dgm:constr type="t" for="ch" forName="accentShape_3" refType="h" fact="0.1666"/>
              <dgm:constr type="w" for="ch" forName="accentShape_3" refType="w" fact="0.1269"/>
              <dgm:constr type="h" for="ch" forName="accentShape_3" refType="h" fact="0.8332"/>
              <dgm:constr type="l" for="ch" forName="accentShape_4" refType="w" fact="0.4155"/>
              <dgm:constr type="t" for="ch" forName="accentShape_4" refType="h" fact="0.2499"/>
              <dgm:constr type="w" for="ch" forName="accentShape_4" refType="w" fact="0.1269"/>
              <dgm:constr type="h" for="ch" forName="accentShape_4" refType="h" fact="0.7499"/>
              <dgm:constr type="l" for="ch" forName="accentShape_5" refType="w" fact="0.5539"/>
              <dgm:constr type="t" for="ch" forName="accentShape_5" refType="h" fact="0.3332"/>
              <dgm:constr type="w" for="ch" forName="accentShape_5" refType="w" fact="0.1269"/>
              <dgm:constr type="h" for="ch" forName="accentShape_5" refType="h" fact="0.6666"/>
              <dgm:constr type="l" for="ch" forName="accentShape_6" refType="w" fact="0.6938"/>
              <dgm:constr type="t" for="ch" forName="accentShape_6" refType="h" fact="0.4165"/>
              <dgm:constr type="w" for="ch" forName="accentShape_6" refType="w" fact="0.1269"/>
              <dgm:constr type="h" for="ch" forName="accentShape_6" refType="h" fact="0.5833"/>
              <dgm:constr type="l" for="ch" forName="accentShape_7" refType="w" fact="0.8326"/>
              <dgm:constr type="t" for="ch" forName="accentShape_7" refType="h" fact="0.5"/>
              <dgm:constr type="w" for="ch" forName="accentShape_7" refType="w" fact="0.1269"/>
              <dgm:constr type="h" for="ch" forName="accentShape_7" refType="h" fact="0.5"/>
              <dgm:constr type="l" for="ch" forName="parentText_1" refType="w" fact="0.0888"/>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2" refType="w" fact="0.2273"/>
              <dgm:constr type="t" for="ch" forName="parentText_2" refType="h" fact="0.0833"/>
              <dgm:constr type="w" for="ch" forName="parentText_2" refType="w" refFor="ch" refForName="accentShape_2" fact="0.26"/>
              <dgm:constr type="h" for="ch" forName="parentText_2" refType="h" refFor="ch" refForName="accentShape_2" fact="0.9"/>
              <dgm:constr type="l" for="ch" forName="parentText_3" refType="w" fact="0.36583"/>
              <dgm:constr type="t" for="ch" forName="parentText_3" refType="h" fact="0.1666"/>
              <dgm:constr type="w" for="ch" forName="parentText_3" refType="w" refFor="ch" refForName="accentShape_3" fact="0.26"/>
              <dgm:constr type="h" for="ch" forName="parentText_3" refType="h" refFor="ch" refForName="accentShape_3" fact="0.9"/>
              <dgm:constr type="l" for="ch" forName="parentText_4" refType="w" fact="0.5043"/>
              <dgm:constr type="t" for="ch" forName="parentText_4" refType="h" fact="0.2499"/>
              <dgm:constr type="w" for="ch" forName="parentText_4" refType="w" refFor="ch" refForName="accentShape_4" fact="0.26"/>
              <dgm:constr type="h" for="ch" forName="parentText_4" refType="h" refFor="ch" refForName="accentShape_4" fact="0.9"/>
              <dgm:constr type="l" for="ch" forName="parentText_5" refType="w" fact="0.6427"/>
              <dgm:constr type="t" for="ch" forName="parentText_5" refType="h" fact="0.3332"/>
              <dgm:constr type="w" for="ch" forName="parentText_5" refType="w" refFor="ch" refForName="accentShape_5" fact="0.26"/>
              <dgm:constr type="h" for="ch" forName="parentText_5" refType="h" refFor="ch" refForName="accentShape_5" fact="0.9"/>
              <dgm:constr type="l" for="ch" forName="parentText_6" refType="w" fact="0.78263"/>
              <dgm:constr type="t" for="ch" forName="parentText_6" refType="h" fact="0.4165"/>
              <dgm:constr type="w" for="ch" forName="parentText_6" refType="w" refFor="ch" refForName="accentShape_6" fact="0.26"/>
              <dgm:constr type="h" for="ch" forName="parentText_6" refType="h" refFor="ch" refForName="accentShape_6" fact="0.9"/>
              <dgm:constr type="l" for="ch" forName="parentText_7" refType="w" fact="0.92143"/>
              <dgm:constr type="t" for="ch" forName="parentText_7" refType="h" fact="0.5"/>
              <dgm:constr type="w" for="ch" forName="parentText_7" refType="w" refFor="ch" refForName="accentShape_7" fact="0.26"/>
              <dgm:constr type="h" for="ch" forName="parentText_7" refType="h" refFor="ch" refForName="accentShape_7" fact="0.9"/>
              <dgm:constr type="l" for="ch" forName="childText_1" refType="w" fact="0"/>
              <dgm:constr type="t" for="ch" forName="childText_1" refType="h" fact="0"/>
              <dgm:constr type="w" for="ch" forName="childText_1" refType="w" refFor="ch" refForName="accentShape_1" fact="0.7"/>
              <dgm:constr type="h" for="ch" forName="childText_1" refType="h" refFor="ch" refForName="accentShape_1"/>
              <dgm:constr type="l" for="ch" forName="childText_2" refType="w" fact="0.1385"/>
              <dgm:constr type="t" for="ch" forName="childText_2" refType="h" fact="0.0833"/>
              <dgm:constr type="w" for="ch" forName="childText_2" refType="w" refFor="ch" refForName="accentShape_2" fact="0.7"/>
              <dgm:constr type="h" for="ch" forName="childText_2" refType="h" refFor="ch" refForName="accentShape_2"/>
              <dgm:constr type="l" for="ch" forName="childText_3" refType="w" fact="0.277"/>
              <dgm:constr type="t" for="ch" forName="childText_3" refType="h" fact="0.1666"/>
              <dgm:constr type="w" for="ch" forName="childText_3" refType="w" refFor="ch" refForName="accentShape_3" fact="0.7"/>
              <dgm:constr type="h" for="ch" forName="childText_3" refType="h" refFor="ch" refForName="accentShape_3"/>
              <dgm:constr type="l" for="ch" forName="childText_4" refType="w" fact="0.4155"/>
              <dgm:constr type="t" for="ch" forName="childText_4" refType="h" fact="0.2499"/>
              <dgm:constr type="w" for="ch" forName="childText_4" refType="w" refFor="ch" refForName="accentShape_4" fact="0.7"/>
              <dgm:constr type="h" for="ch" forName="childText_4" refType="h" refFor="ch" refForName="accentShape_4"/>
              <dgm:constr type="l" for="ch" forName="childText_5" refType="w" fact="0.5539"/>
              <dgm:constr type="t" for="ch" forName="childText_5" refType="h" fact="0.3332"/>
              <dgm:constr type="w" for="ch" forName="childText_5" refType="w" refFor="ch" refForName="accentShape_5" fact="0.7"/>
              <dgm:constr type="h" for="ch" forName="childText_5" refType="h" refFor="ch" refForName="accentShape_5"/>
              <dgm:constr type="l" for="ch" forName="childText_6" refType="w" fact="0.6938"/>
              <dgm:constr type="t" for="ch" forName="childText_6" refType="h" fact="0.4165"/>
              <dgm:constr type="w" for="ch" forName="childText_6" refType="w" refFor="ch" refForName="accentShape_6" fact="0.7"/>
              <dgm:constr type="h" for="ch" forName="childText_6" refType="h" refFor="ch" refForName="accentShape_6"/>
              <dgm:constr type="l" for="ch" forName="childText_7" refType="w" fact="0.8326"/>
              <dgm:constr type="t" for="ch" forName="childText_7" refType="h" fact="0.5"/>
              <dgm:constr type="w" for="ch" forName="childText_7" refType="w" refFor="ch" refForName="accentShape_7" fact="0.7"/>
              <dgm:constr type="h" for="ch" forName="childText_7" refType="h" refFor="ch" refForName="accentShape_7"/>
            </dgm:constrLst>
          </dgm:if>
          <dgm:else name="Name29">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5" refType="primFontSz" refFor="des" refForName="parentText_1" op="lte"/>
              <dgm:constr type="primFontSz" for="des" forName="childText_6" refType="primFontSz" refFor="des" refForName="parentText_1" op="lte"/>
              <dgm:constr type="primFontSz" for="des" forName="childText_7"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5" refType="primFontSz" refFor="des" refForName="parentText_2" op="lte"/>
              <dgm:constr type="primFontSz" for="des" forName="childText_6" refType="primFontSz" refFor="des" refForName="parentText_2" op="lte"/>
              <dgm:constr type="primFontSz" for="des" forName="childText_7"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5" refType="primFontSz" refFor="des" refForName="parentText_3" op="lte"/>
              <dgm:constr type="primFontSz" for="des" forName="childText_6" refType="primFontSz" refFor="des" refForName="parentText_3" op="lte"/>
              <dgm:constr type="primFontSz" for="des" forName="childText_7"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childText_5" refType="primFontSz" refFor="des" refForName="parentText_4" op="lte"/>
              <dgm:constr type="primFontSz" for="des" forName="childText_6" refType="primFontSz" refFor="des" refForName="parentText_4" op="lte"/>
              <dgm:constr type="primFontSz" for="des" forName="childText_7" refType="primFontSz" refFor="des" refForName="parentText_4" op="lte"/>
              <dgm:constr type="primFontSz" for="des" forName="childText_1" refType="primFontSz" refFor="des" refForName="parentText_5" op="lte"/>
              <dgm:constr type="primFontSz" for="des" forName="childText_2" refType="primFontSz" refFor="des" refForName="parentText_5" op="lte"/>
              <dgm:constr type="primFontSz" for="des" forName="childText_3" refType="primFontSz" refFor="des" refForName="parentText_5" op="lte"/>
              <dgm:constr type="primFontSz" for="des" forName="childText_4" refType="primFontSz" refFor="des" refForName="parentText_5" op="lte"/>
              <dgm:constr type="primFontSz" for="des" forName="childText_5" refType="primFontSz" refFor="des" refForName="parentText_5" op="lte"/>
              <dgm:constr type="primFontSz" for="des" forName="childText_6" refType="primFontSz" refFor="des" refForName="parentText_5" op="lte"/>
              <dgm:constr type="primFontSz" for="des" forName="childText_7" refType="primFontSz" refFor="des" refForName="parentText_5" op="lte"/>
              <dgm:constr type="primFontSz" for="des" forName="childText_1" refType="primFontSz" refFor="des" refForName="parentText_6" op="lte"/>
              <dgm:constr type="primFontSz" for="des" forName="childText_2" refType="primFontSz" refFor="des" refForName="parentText_6" op="lte"/>
              <dgm:constr type="primFontSz" for="des" forName="childText_3" refType="primFontSz" refFor="des" refForName="parentText_6" op="lte"/>
              <dgm:constr type="primFontSz" for="des" forName="childText_4" refType="primFontSz" refFor="des" refForName="parentText_6" op="lte"/>
              <dgm:constr type="primFontSz" for="des" forName="childText_5" refType="primFontSz" refFor="des" refForName="parentText_6" op="lte"/>
              <dgm:constr type="primFontSz" for="des" forName="childText_6" refType="primFontSz" refFor="des" refForName="parentText_6" op="lte"/>
              <dgm:constr type="primFontSz" for="des" forName="childText_7" refType="primFontSz" refFor="des" refForName="parentText_6" op="lte"/>
              <dgm:constr type="primFontSz" for="des" forName="childText_1" refType="primFontSz" refFor="des" refForName="parentText_7" op="lte"/>
              <dgm:constr type="primFontSz" for="des" forName="childText_2" refType="primFontSz" refFor="des" refForName="parentText_7" op="lte"/>
              <dgm:constr type="primFontSz" for="des" forName="childText_3" refType="primFontSz" refFor="des" refForName="parentText_7" op="lte"/>
              <dgm:constr type="primFontSz" for="des" forName="childText_4" refType="primFontSz" refFor="des" refForName="parentText_7" op="lte"/>
              <dgm:constr type="primFontSz" for="des" forName="childText_5" refType="primFontSz" refFor="des" refForName="parentText_7" op="lte"/>
              <dgm:constr type="primFontSz" for="des" forName="childText_6" refType="primFontSz" refFor="des" refForName="parentText_7" op="lte"/>
              <dgm:constr type="primFontSz" for="des" forName="childText_7" refType="primFontSz" refFor="des" refForName="parentText_7"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parentText_5" refType="primFontSz" refFor="des" refForName="parentText_1" op="equ"/>
              <dgm:constr type="primFontSz" for="des" forName="parentText_6" refType="primFontSz" refFor="des" refForName="parentText_1" op="equ"/>
              <dgm:constr type="primFontSz" for="des" forName="parentText_7"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primFontSz" for="des" forName="childText_5" refType="primFontSz" refFor="des" refForName="childText_1" op="equ"/>
              <dgm:constr type="primFontSz" for="des" forName="childText_6" refType="primFontSz" refFor="des" refForName="childText_1" op="equ"/>
              <dgm:constr type="primFontSz" for="des" forName="childText_7" refType="primFontSz" refFor="des" refForName="childText_1" op="equ"/>
              <dgm:constr type="l" for="ch" forName="accentShape_7" refType="w" fact="0"/>
              <dgm:constr type="t" for="ch" forName="accentShape_1" refType="h" fact="0"/>
              <dgm:constr type="w" for="ch" forName="accentShape_1" refType="w" fact="0.1269"/>
              <dgm:constr type="h" for="ch" forName="accentShape_1" refType="h"/>
              <dgm:constr type="l" for="ch" forName="accentShape_6" refType="w" fact="0.1385"/>
              <dgm:constr type="t" for="ch" forName="accentShape_2" refType="h" fact="0.0833"/>
              <dgm:constr type="w" for="ch" forName="accentShape_2" refType="w" fact="0.1269"/>
              <dgm:constr type="h" for="ch" forName="accentShape_2" refType="h" fact="0.9165"/>
              <dgm:constr type="l" for="ch" forName="accentShape_5" refType="w" fact="0.277"/>
              <dgm:constr type="t" for="ch" forName="accentShape_3" refType="h" fact="0.1666"/>
              <dgm:constr type="w" for="ch" forName="accentShape_3" refType="w" fact="0.1269"/>
              <dgm:constr type="h" for="ch" forName="accentShape_3" refType="h" fact="0.8332"/>
              <dgm:constr type="l" for="ch" forName="accentShape_4" refType="w" fact="0.4155"/>
              <dgm:constr type="t" for="ch" forName="accentShape_4" refType="h" fact="0.2499"/>
              <dgm:constr type="w" for="ch" forName="accentShape_4" refType="w" fact="0.1269"/>
              <dgm:constr type="h" for="ch" forName="accentShape_4" refType="h" fact="0.7499"/>
              <dgm:constr type="l" for="ch" forName="accentShape_3" refType="w" fact="0.5539"/>
              <dgm:constr type="t" for="ch" forName="accentShape_5" refType="h" fact="0.3332"/>
              <dgm:constr type="w" for="ch" forName="accentShape_5" refType="w" fact="0.1269"/>
              <dgm:constr type="h" for="ch" forName="accentShape_5" refType="h" fact="0.6666"/>
              <dgm:constr type="l" for="ch" forName="accentShape_2" refType="w" fact="0.6938"/>
              <dgm:constr type="t" for="ch" forName="accentShape_6" refType="h" fact="0.4165"/>
              <dgm:constr type="w" for="ch" forName="accentShape_6" refType="w" fact="0.1269"/>
              <dgm:constr type="h" for="ch" forName="accentShape_6" refType="h" fact="0.5833"/>
              <dgm:constr type="l" for="ch" forName="accentShape_1" refType="w" fact="0.8326"/>
              <dgm:constr type="t" for="ch" forName="accentShape_7" refType="h" fact="0.5"/>
              <dgm:constr type="w" for="ch" forName="accentShape_7" refType="w" fact="0.1269"/>
              <dgm:constr type="h" for="ch" forName="accentShape_7" refType="h" fact="0.5"/>
              <dgm:constr type="l" for="ch" forName="parentText_7" refType="w" fact="0.0888"/>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6" refType="w" fact="0.2273"/>
              <dgm:constr type="t" for="ch" forName="parentText_2" refType="h" fact="0.0833"/>
              <dgm:constr type="w" for="ch" forName="parentText_2" refType="w" refFor="ch" refForName="accentShape_2" fact="0.26"/>
              <dgm:constr type="h" for="ch" forName="parentText_2" refType="h" refFor="ch" refForName="accentShape_2" fact="0.9"/>
              <dgm:constr type="l" for="ch" forName="parentText_5" refType="w" fact="0.36583"/>
              <dgm:constr type="t" for="ch" forName="parentText_3" refType="h" fact="0.1666"/>
              <dgm:constr type="w" for="ch" forName="parentText_3" refType="w" refFor="ch" refForName="accentShape_3" fact="0.26"/>
              <dgm:constr type="h" for="ch" forName="parentText_3" refType="h" refFor="ch" refForName="accentShape_3" fact="0.9"/>
              <dgm:constr type="l" for="ch" forName="parentText_4" refType="w" fact="0.5043"/>
              <dgm:constr type="t" for="ch" forName="parentText_4" refType="h" fact="0.2499"/>
              <dgm:constr type="w" for="ch" forName="parentText_4" refType="w" refFor="ch" refForName="accentShape_4" fact="0.26"/>
              <dgm:constr type="h" for="ch" forName="parentText_4" refType="h" refFor="ch" refForName="accentShape_4" fact="0.9"/>
              <dgm:constr type="l" for="ch" forName="parentText_3" refType="w" fact="0.6427"/>
              <dgm:constr type="t" for="ch" forName="parentText_5" refType="h" fact="0.3332"/>
              <dgm:constr type="w" for="ch" forName="parentText_5" refType="w" refFor="ch" refForName="accentShape_5" fact="0.26"/>
              <dgm:constr type="h" for="ch" forName="parentText_5" refType="h" refFor="ch" refForName="accentShape_5" fact="0.9"/>
              <dgm:constr type="l" for="ch" forName="parentText_2" refType="w" fact="0.78263"/>
              <dgm:constr type="t" for="ch" forName="parentText_6" refType="h" fact="0.4165"/>
              <dgm:constr type="w" for="ch" forName="parentText_6" refType="w" refFor="ch" refForName="accentShape_6" fact="0.26"/>
              <dgm:constr type="h" for="ch" forName="parentText_6" refType="h" refFor="ch" refForName="accentShape_6" fact="0.9"/>
              <dgm:constr type="l" for="ch" forName="parentText_1" refType="w" fact="0.92143"/>
              <dgm:constr type="t" for="ch" forName="parentText_7" refType="h" fact="0.5"/>
              <dgm:constr type="w" for="ch" forName="parentText_7" refType="w" refFor="ch" refForName="accentShape_7" fact="0.26"/>
              <dgm:constr type="h" for="ch" forName="parentText_7" refType="h" refFor="ch" refForName="accentShape_7" fact="0.9"/>
              <dgm:constr type="l" for="ch" forName="childText_7" refType="w" fact="0"/>
              <dgm:constr type="t" for="ch" forName="childText_1" refType="h" fact="0"/>
              <dgm:constr type="w" for="ch" forName="childText_1" refType="w" refFor="ch" refForName="accentShape_1" fact="0.7"/>
              <dgm:constr type="h" for="ch" forName="childText_1" refType="h" refFor="ch" refForName="accentShape_1"/>
              <dgm:constr type="l" for="ch" forName="childText_6" refType="w" fact="0.1385"/>
              <dgm:constr type="t" for="ch" forName="childText_2" refType="h" fact="0.0833"/>
              <dgm:constr type="w" for="ch" forName="childText_2" refType="w" refFor="ch" refForName="accentShape_2" fact="0.7"/>
              <dgm:constr type="h" for="ch" forName="childText_2" refType="h" refFor="ch" refForName="accentShape_2"/>
              <dgm:constr type="l" for="ch" forName="childText_5" refType="w" fact="0.277"/>
              <dgm:constr type="t" for="ch" forName="childText_3" refType="h" fact="0.1666"/>
              <dgm:constr type="w" for="ch" forName="childText_3" refType="w" refFor="ch" refForName="accentShape_3" fact="0.7"/>
              <dgm:constr type="h" for="ch" forName="childText_3" refType="h" refFor="ch" refForName="accentShape_3"/>
              <dgm:constr type="l" for="ch" forName="childText_4" refType="w" fact="0.4155"/>
              <dgm:constr type="t" for="ch" forName="childText_4" refType="h" fact="0.2499"/>
              <dgm:constr type="w" for="ch" forName="childText_4" refType="w" refFor="ch" refForName="accentShape_4" fact="0.7"/>
              <dgm:constr type="h" for="ch" forName="childText_4" refType="h" refFor="ch" refForName="accentShape_4"/>
              <dgm:constr type="l" for="ch" forName="childText_3" refType="w" fact="0.5539"/>
              <dgm:constr type="t" for="ch" forName="childText_5" refType="h" fact="0.3332"/>
              <dgm:constr type="w" for="ch" forName="childText_5" refType="w" refFor="ch" refForName="accentShape_5" fact="0.7"/>
              <dgm:constr type="h" for="ch" forName="childText_5" refType="h" refFor="ch" refForName="accentShape_5"/>
              <dgm:constr type="l" for="ch" forName="childText_2" refType="w" fact="0.6938"/>
              <dgm:constr type="t" for="ch" forName="childText_6" refType="h" fact="0.4165"/>
              <dgm:constr type="w" for="ch" forName="childText_6" refType="w" refFor="ch" refForName="accentShape_6" fact="0.7"/>
              <dgm:constr type="h" for="ch" forName="childText_6" refType="h" refFor="ch" refForName="accentShape_6"/>
              <dgm:constr type="l" for="ch" forName="childText_1" refType="w" fact="0.8326"/>
              <dgm:constr type="t" for="ch" forName="childText_7" refType="h" fact="0.5"/>
              <dgm:constr type="w" for="ch" forName="childText_7" refType="w" refFor="ch" refForName="accentShape_7" fact="0.7"/>
              <dgm:constr type="h" for="ch" forName="childText_7" refType="h" refFor="ch" refForName="accentShape_7"/>
            </dgm:constrLst>
          </dgm:else>
        </dgm:choose>
      </dgm:else>
    </dgm:choose>
    <dgm:forEach name="wrapper" axis="self" ptType="parTrans">
      <dgm:forEach name="accentRepeat" axis="self">
        <dgm:layoutNode name="imageRepeatNode" styleLbl="node1">
          <dgm:alg type="sp"/>
          <dgm:shape xmlns:r="http://schemas.openxmlformats.org/officeDocument/2006/relationships" type="rect" r:blip="" zOrderOff="-10">
            <dgm:adjLst/>
          </dgm:shape>
          <dgm:presOf axis="self"/>
        </dgm:layoutNode>
      </dgm:forEach>
    </dgm:forEach>
    <dgm:forEach name="Name30" axis="ch" ptType="node" cnt="1">
      <dgm:layoutNode name="parentText_1" styleLbl="node1">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45"/>
          <dgm:constr type="tMarg" refType="primFontSz" fact="0"/>
          <dgm:constr type="bMarg" refType="primFontSz" fact="0.1"/>
        </dgm:constrLst>
        <dgm:ruleLst>
          <dgm:rule type="primFontSz" val="5" fact="NaN" max="NaN"/>
        </dgm:ruleLst>
      </dgm:layoutNode>
      <dgm:layoutNode name="childText_1" styleLbl="node1">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1">
        <dgm:alg type="sp"/>
        <dgm:shape xmlns:r="http://schemas.openxmlformats.org/officeDocument/2006/relationships" r:blip="">
          <dgm:adjLst/>
        </dgm:shape>
        <dgm:presOf/>
        <dgm:constrLst/>
        <dgm:forEach name="Name31" ref="accentRepeat"/>
      </dgm:layoutNode>
    </dgm:forEach>
    <dgm:forEach name="Name32" axis="ch" ptType="node" st="2" cnt="1">
      <dgm:layoutNode name="parentText_2">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45"/>
          <dgm:constr type="tMarg" refType="primFontSz" fact="0"/>
          <dgm:constr type="bMarg" refType="primFontSz" fact="0.1"/>
        </dgm:constrLst>
        <dgm:ruleLst>
          <dgm:rule type="primFontSz" val="5" fact="NaN" max="NaN"/>
        </dgm:ruleLst>
      </dgm:layoutNode>
      <dgm:layoutNode name="childText_2">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2">
        <dgm:alg type="sp"/>
        <dgm:shape xmlns:r="http://schemas.openxmlformats.org/officeDocument/2006/relationships" r:blip="">
          <dgm:adjLst/>
        </dgm:shape>
        <dgm:presOf/>
        <dgm:constrLst/>
        <dgm:forEach name="Name33" ref="accentRepeat"/>
      </dgm:layoutNode>
    </dgm:forEach>
    <dgm:forEach name="Name34" axis="ch" ptType="node" st="3" cnt="1">
      <dgm:layoutNode name="parentText_3">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45"/>
          <dgm:constr type="tMarg" refType="primFontSz" fact="0"/>
          <dgm:constr type="bMarg" refType="primFontSz" fact="0.1"/>
        </dgm:constrLst>
        <dgm:ruleLst>
          <dgm:rule type="primFontSz" val="5" fact="NaN" max="NaN"/>
        </dgm:ruleLst>
      </dgm:layoutNode>
      <dgm:layoutNode name="childText_3">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3">
        <dgm:alg type="sp"/>
        <dgm:shape xmlns:r="http://schemas.openxmlformats.org/officeDocument/2006/relationships" r:blip="">
          <dgm:adjLst/>
        </dgm:shape>
        <dgm:presOf/>
        <dgm:constrLst/>
        <dgm:forEach name="Name35" ref="accentRepeat"/>
      </dgm:layoutNode>
    </dgm:forEach>
    <dgm:forEach name="Name36" axis="ch" ptType="node" st="4" cnt="1">
      <dgm:layoutNode name="parentText_4">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45"/>
          <dgm:constr type="tMarg" refType="primFontSz" fact="0"/>
          <dgm:constr type="bMarg" refType="primFontSz" fact="0.1"/>
        </dgm:constrLst>
        <dgm:ruleLst>
          <dgm:rule type="primFontSz" val="5" fact="NaN" max="NaN"/>
        </dgm:ruleLst>
      </dgm:layoutNode>
      <dgm:layoutNode name="childText_4">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4">
        <dgm:alg type="sp"/>
        <dgm:shape xmlns:r="http://schemas.openxmlformats.org/officeDocument/2006/relationships" r:blip="">
          <dgm:adjLst/>
        </dgm:shape>
        <dgm:presOf/>
        <dgm:constrLst/>
        <dgm:forEach name="Name37" ref="accentRepeat"/>
      </dgm:layoutNode>
    </dgm:forEach>
    <dgm:forEach name="Name38" axis="ch" ptType="node" st="5" cnt="1">
      <dgm:layoutNode name="parentText_5">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45"/>
          <dgm:constr type="tMarg" refType="primFontSz" fact="0"/>
          <dgm:constr type="bMarg" refType="primFontSz" fact="0.1"/>
        </dgm:constrLst>
        <dgm:ruleLst>
          <dgm:rule type="primFontSz" val="5" fact="NaN" max="NaN"/>
        </dgm:ruleLst>
      </dgm:layoutNode>
      <dgm:layoutNode name="childText_5">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5">
        <dgm:alg type="sp"/>
        <dgm:shape xmlns:r="http://schemas.openxmlformats.org/officeDocument/2006/relationships" r:blip="">
          <dgm:adjLst/>
        </dgm:shape>
        <dgm:presOf/>
        <dgm:constrLst/>
        <dgm:forEach name="Name39" ref="accentRepeat"/>
      </dgm:layoutNode>
    </dgm:forEach>
    <dgm:forEach name="Name40" axis="ch" ptType="node" st="6" cnt="1">
      <dgm:layoutNode name="parentText_6">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3"/>
          <dgm:constr type="tMarg" refType="primFontSz" fact="0"/>
          <dgm:constr type="bMarg" refType="primFontSz" fact="0.1"/>
        </dgm:constrLst>
        <dgm:ruleLst>
          <dgm:rule type="primFontSz" val="5" fact="NaN" max="NaN"/>
        </dgm:ruleLst>
      </dgm:layoutNode>
      <dgm:layoutNode name="childText_6">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6">
        <dgm:alg type="sp"/>
        <dgm:shape xmlns:r="http://schemas.openxmlformats.org/officeDocument/2006/relationships" r:blip="">
          <dgm:adjLst/>
        </dgm:shape>
        <dgm:presOf/>
        <dgm:constrLst/>
        <dgm:forEach name="Name41" ref="accentRepeat"/>
      </dgm:layoutNode>
    </dgm:forEach>
    <dgm:forEach name="Name42" axis="ch" ptType="node" st="7" cnt="1">
      <dgm:layoutNode name="parentText_7">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3"/>
          <dgm:constr type="tMarg" refType="primFontSz" fact="0"/>
          <dgm:constr type="bMarg" refType="primFontSz" fact="0.1"/>
        </dgm:constrLst>
        <dgm:ruleLst>
          <dgm:rule type="primFontSz" val="5" fact="NaN" max="NaN"/>
        </dgm:ruleLst>
      </dgm:layoutNode>
      <dgm:layoutNode name="childText_7">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7">
        <dgm:alg type="sp"/>
        <dgm:shape xmlns:r="http://schemas.openxmlformats.org/officeDocument/2006/relationships" r:blip="">
          <dgm:adjLst/>
        </dgm:shape>
        <dgm:presOf/>
        <dgm:constrLst/>
        <dgm:forEach name="Name43" ref="accentRepeat"/>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hList7#1">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11.xml><?xml version="1.0" encoding="utf-8"?>
<dgm:layoutDef xmlns:dgm="http://schemas.openxmlformats.org/drawingml/2006/diagram" xmlns:a="http://schemas.openxmlformats.org/drawingml/2006/main" uniqueId="urn:microsoft.com/office/officeart/2005/8/layout/hList7#2">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8/layout/AlternatingPictureBlocks">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0"/>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AlternatingPictureBlocks">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0"/>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7.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AlternatingPictureBlocks">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0"/>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8/layout/AlternatingPictureBlocks">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0"/>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3D5FC72-0ED8-4134-B9CE-9604255036C3}" type="datetimeFigureOut">
              <a:rPr lang="es-MX" smtClean="0"/>
              <a:pPr/>
              <a:t>09/09/2014</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9F62B5D-91CE-43D6-BB24-766267865495}" type="slidenum">
              <a:rPr lang="es-MX" smtClean="0"/>
              <a:pPr/>
              <a:t>‹Nº›</a:t>
            </a:fld>
            <a:endParaRPr lang="es-MX"/>
          </a:p>
        </p:txBody>
      </p:sp>
    </p:spTree>
    <p:extLst>
      <p:ext uri="{BB962C8B-B14F-4D97-AF65-F5344CB8AC3E}">
        <p14:creationId xmlns:p14="http://schemas.microsoft.com/office/powerpoint/2010/main" xmlns="" val="13917720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dirty="0"/>
          </a:p>
        </p:txBody>
      </p:sp>
      <p:sp>
        <p:nvSpPr>
          <p:cNvPr id="4" name="3 Marcador de número de diapositiva"/>
          <p:cNvSpPr>
            <a:spLocks noGrp="1"/>
          </p:cNvSpPr>
          <p:nvPr>
            <p:ph type="sldNum" sz="quarter" idx="10"/>
          </p:nvPr>
        </p:nvSpPr>
        <p:spPr/>
        <p:txBody>
          <a:bodyPr/>
          <a:lstStyle/>
          <a:p>
            <a:fld id="{09F62B5D-91CE-43D6-BB24-766267865495}" type="slidenum">
              <a:rPr lang="es-MX" smtClean="0"/>
              <a:pPr/>
              <a:t>7</a:t>
            </a:fld>
            <a:endParaRPr lang="es-MX"/>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fontScale="92500"/>
          </a:bodyPr>
          <a:lstStyle/>
          <a:p>
            <a:r>
              <a:rPr lang="es-ES_tradnl" sz="1200" b="1" kern="1200" dirty="0" smtClean="0">
                <a:solidFill>
                  <a:schemeClr val="tx1"/>
                </a:solidFill>
                <a:latin typeface="+mn-lt"/>
                <a:ea typeface="+mn-ea"/>
                <a:cs typeface="+mn-cs"/>
              </a:rPr>
              <a:t>1. La intermitencia de los ciclos de apoyo </a:t>
            </a:r>
            <a:r>
              <a:rPr lang="es-ES_tradnl" sz="1200" kern="1200" dirty="0" smtClean="0">
                <a:solidFill>
                  <a:schemeClr val="tx1"/>
                </a:solidFill>
                <a:latin typeface="+mn-lt"/>
                <a:ea typeface="+mn-ea"/>
                <a:cs typeface="+mn-cs"/>
              </a:rPr>
              <a:t>al desarrollo del sector que han retrasado el ingreso decidido de México a la comunidad internacional de la Economía del Espacio.</a:t>
            </a:r>
            <a:endParaRPr lang="es-MX" sz="1200" kern="1200" dirty="0" smtClean="0">
              <a:solidFill>
                <a:schemeClr val="tx1"/>
              </a:solidFill>
              <a:latin typeface="+mn-lt"/>
              <a:ea typeface="+mn-ea"/>
              <a:cs typeface="+mn-cs"/>
            </a:endParaRPr>
          </a:p>
          <a:p>
            <a:r>
              <a:rPr lang="es-ES_tradnl" sz="1200" kern="1200" dirty="0" smtClean="0">
                <a:solidFill>
                  <a:schemeClr val="tx1"/>
                </a:solidFill>
                <a:latin typeface="+mn-lt"/>
                <a:ea typeface="+mn-ea"/>
                <a:cs typeface="+mn-cs"/>
              </a:rPr>
              <a:t>Por su parte los diversos actores del sector con responsabilidad de atender las necesidades sociales y de desarrollo, se ven obligados a allegarse las tecnologías que estiman adecuadas a su alcance y presupuesto, dando lugar a una pulverización de recursos a lo largo y ancho de los tres órdenes de gobierno y aumentando la dependencia del exterior sin el beneficio de desarrollar una infraestructura propia.</a:t>
            </a:r>
          </a:p>
          <a:p>
            <a:r>
              <a:rPr lang="es-ES_tradnl" sz="1200" b="1" kern="1200" dirty="0" smtClean="0">
                <a:solidFill>
                  <a:schemeClr val="tx1"/>
                </a:solidFill>
                <a:latin typeface="+mn-lt"/>
                <a:ea typeface="+mn-ea"/>
                <a:cs typeface="+mn-cs"/>
              </a:rPr>
              <a:t>2. Capacidades</a:t>
            </a:r>
            <a:r>
              <a:rPr lang="es-ES_tradnl" sz="1200" kern="1200" dirty="0" smtClean="0">
                <a:solidFill>
                  <a:schemeClr val="tx1"/>
                </a:solidFill>
                <a:latin typeface="+mn-lt"/>
                <a:ea typeface="+mn-ea"/>
                <a:cs typeface="+mn-cs"/>
              </a:rPr>
              <a:t> Hay 430 Unidades económicas en la cadena de valor.</a:t>
            </a:r>
            <a:r>
              <a:rPr lang="es-ES_tradnl" sz="1200" kern="1200" baseline="0" dirty="0" smtClean="0">
                <a:solidFill>
                  <a:schemeClr val="tx1"/>
                </a:solidFill>
                <a:latin typeface="+mn-lt"/>
                <a:ea typeface="+mn-ea"/>
                <a:cs typeface="+mn-cs"/>
              </a:rPr>
              <a:t> </a:t>
            </a:r>
            <a:r>
              <a:rPr lang="es-ES_tradnl" sz="1200" kern="1200" dirty="0" smtClean="0">
                <a:solidFill>
                  <a:schemeClr val="tx1"/>
                </a:solidFill>
                <a:latin typeface="+mn-lt"/>
                <a:ea typeface="+mn-ea"/>
                <a:cs typeface="+mn-cs"/>
              </a:rPr>
              <a:t>México cuenta con una base instalada de manufactura avanzada y capacidad de diseño de sistemas en la industria aeronáutica, la automotriz y la electrónica, así como en la de animación, mismas que constituyen un semillero de empresas tecnológicas con amplio potencial para desarrollarse en el sector espacial.</a:t>
            </a:r>
          </a:p>
          <a:p>
            <a:r>
              <a:rPr lang="es-ES_tradnl" sz="1200" kern="1200" dirty="0" smtClean="0">
                <a:solidFill>
                  <a:schemeClr val="tx1"/>
                </a:solidFill>
                <a:latin typeface="+mn-lt"/>
                <a:ea typeface="+mn-ea"/>
                <a:cs typeface="+mn-cs"/>
              </a:rPr>
              <a:t>3. </a:t>
            </a:r>
            <a:r>
              <a:rPr lang="es-ES_tradnl" sz="1200" b="1" i="1" kern="1200" dirty="0" smtClean="0">
                <a:solidFill>
                  <a:schemeClr val="tx1"/>
                </a:solidFill>
                <a:latin typeface="+mn-lt"/>
                <a:ea typeface="+mn-ea"/>
                <a:cs typeface="+mn-cs"/>
              </a:rPr>
              <a:t> </a:t>
            </a:r>
            <a:r>
              <a:rPr lang="es-ES_tradnl" sz="1200" b="1" i="0" kern="1200" dirty="0" smtClean="0">
                <a:solidFill>
                  <a:schemeClr val="tx1"/>
                </a:solidFill>
                <a:latin typeface="+mn-lt"/>
                <a:ea typeface="+mn-ea"/>
                <a:cs typeface="+mn-cs"/>
              </a:rPr>
              <a:t>Dependencia del Exterior</a:t>
            </a:r>
            <a:r>
              <a:rPr lang="es-ES_tradnl" sz="1200" b="1" i="1" kern="1200" dirty="0" smtClean="0">
                <a:solidFill>
                  <a:schemeClr val="tx1"/>
                </a:solidFill>
                <a:latin typeface="+mn-lt"/>
                <a:ea typeface="+mn-ea"/>
                <a:cs typeface="+mn-cs"/>
              </a:rPr>
              <a:t>. </a:t>
            </a:r>
            <a:r>
              <a:rPr lang="es-ES_tradnl" sz="1200" kern="1200" dirty="0" smtClean="0">
                <a:solidFill>
                  <a:schemeClr val="tx1"/>
                </a:solidFill>
                <a:latin typeface="+mn-lt"/>
                <a:ea typeface="+mn-ea"/>
                <a:cs typeface="+mn-cs"/>
              </a:rPr>
              <a:t>La propiedad intelectual de las tecnologías que hoy se emplean en el País para proveer a la población de los servicios de observación, </a:t>
            </a:r>
            <a:r>
              <a:rPr lang="es-ES_tradnl" sz="1200" kern="1200" dirty="0" err="1" smtClean="0">
                <a:solidFill>
                  <a:schemeClr val="tx1"/>
                </a:solidFill>
                <a:latin typeface="+mn-lt"/>
                <a:ea typeface="+mn-ea"/>
                <a:cs typeface="+mn-cs"/>
              </a:rPr>
              <a:t>geo</a:t>
            </a:r>
            <a:r>
              <a:rPr lang="es-ES_tradnl" sz="1200" kern="1200" dirty="0" smtClean="0">
                <a:solidFill>
                  <a:schemeClr val="tx1"/>
                </a:solidFill>
                <a:latin typeface="+mn-lt"/>
                <a:ea typeface="+mn-ea"/>
                <a:cs typeface="+mn-cs"/>
              </a:rPr>
              <a:t>-localización y comunicaciones, están soportadas por una infraestructura rentada, licenciada, y en general, no desarrollada en el país.</a:t>
            </a:r>
            <a:endParaRPr lang="es-MX"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_tradnl" sz="1200" b="0" i="0" kern="1200" dirty="0" smtClean="0">
                <a:solidFill>
                  <a:schemeClr val="tx1"/>
                </a:solidFill>
                <a:latin typeface="+mn-lt"/>
                <a:ea typeface="+mn-ea"/>
                <a:cs typeface="+mn-cs"/>
              </a:rPr>
              <a:t>Por otra parte, tampoco existen los mecanismos y herramientas para evaluar las vulnerabilidades y posibles fugas de información de los sistemas espaciales que pueden poner en peligro la soberanía nacional, la integridad de las redes de información y las instalaciones e infraestructura espacial estratégica del país</a:t>
            </a:r>
            <a:r>
              <a:rPr lang="es-ES_tradnl" sz="1200" b="1" i="1" kern="1200" dirty="0" smtClean="0">
                <a:solidFill>
                  <a:schemeClr val="tx1"/>
                </a:solidFill>
                <a:latin typeface="+mn-lt"/>
                <a:ea typeface="+mn-ea"/>
                <a:cs typeface="+mn-cs"/>
              </a:rPr>
              <a:t>.</a:t>
            </a:r>
            <a:endParaRPr lang="es-MX" sz="1200" b="1" i="1" kern="1200" dirty="0" smtClean="0">
              <a:solidFill>
                <a:schemeClr val="tx1"/>
              </a:solidFill>
              <a:latin typeface="+mn-lt"/>
              <a:ea typeface="+mn-ea"/>
              <a:cs typeface="+mn-cs"/>
            </a:endParaRPr>
          </a:p>
          <a:p>
            <a:r>
              <a:rPr lang="es-ES_tradnl" sz="1200" kern="1200" dirty="0" smtClean="0">
                <a:solidFill>
                  <a:schemeClr val="tx1"/>
                </a:solidFill>
                <a:latin typeface="+mn-lt"/>
                <a:ea typeface="+mn-ea"/>
                <a:cs typeface="+mn-cs"/>
              </a:rPr>
              <a:t>4. </a:t>
            </a:r>
            <a:r>
              <a:rPr lang="es-ES_tradnl" sz="1200" b="1" kern="1200" dirty="0" smtClean="0">
                <a:solidFill>
                  <a:schemeClr val="tx1"/>
                </a:solidFill>
                <a:latin typeface="+mn-lt"/>
                <a:ea typeface="+mn-ea"/>
                <a:cs typeface="+mn-cs"/>
              </a:rPr>
              <a:t>Formación.</a:t>
            </a:r>
            <a:r>
              <a:rPr lang="es-ES_tradnl" sz="1200" kern="1200" dirty="0" smtClean="0">
                <a:solidFill>
                  <a:schemeClr val="tx1"/>
                </a:solidFill>
                <a:latin typeface="+mn-lt"/>
                <a:ea typeface="+mn-ea"/>
                <a:cs typeface="+mn-cs"/>
              </a:rPr>
              <a:t> La formación de capital humano para actividades espaciales</a:t>
            </a:r>
            <a:r>
              <a:rPr lang="es-ES_tradnl" sz="1200" b="1" kern="1200" dirty="0" smtClean="0">
                <a:solidFill>
                  <a:schemeClr val="tx1"/>
                </a:solidFill>
                <a:latin typeface="+mn-lt"/>
                <a:ea typeface="+mn-ea"/>
                <a:cs typeface="+mn-cs"/>
              </a:rPr>
              <a:t> debe iniciarse a temprana edad</a:t>
            </a:r>
            <a:r>
              <a:rPr lang="es-ES_tradnl" sz="1200" kern="1200" dirty="0" smtClean="0">
                <a:solidFill>
                  <a:schemeClr val="tx1"/>
                </a:solidFill>
                <a:latin typeface="+mn-lt"/>
                <a:ea typeface="+mn-ea"/>
                <a:cs typeface="+mn-cs"/>
              </a:rPr>
              <a:t> y que esta cultura del espacio es incipiente y habrá que trabajar en su construcción. Actualmente, la formación de capital humano en las carreras técnicas y de ingeniería, no contempla apropiadamente los perfiles que demanda el sector espacial, resultando en </a:t>
            </a:r>
            <a:r>
              <a:rPr lang="es-ES_tradnl" sz="1200" b="1" kern="1200" dirty="0" smtClean="0">
                <a:solidFill>
                  <a:schemeClr val="tx1"/>
                </a:solidFill>
                <a:latin typeface="+mn-lt"/>
                <a:ea typeface="+mn-ea"/>
                <a:cs typeface="+mn-cs"/>
              </a:rPr>
              <a:t>una carencia de personal especializado que será necesario formar.</a:t>
            </a:r>
            <a:endParaRPr lang="es-MX" sz="1200" b="1" kern="1200" dirty="0" smtClean="0">
              <a:solidFill>
                <a:schemeClr val="tx1"/>
              </a:solidFill>
              <a:latin typeface="+mn-lt"/>
              <a:ea typeface="+mn-ea"/>
              <a:cs typeface="+mn-cs"/>
            </a:endParaRPr>
          </a:p>
          <a:p>
            <a:r>
              <a:rPr lang="es-ES_tradnl" sz="1200" kern="1200" dirty="0" smtClean="0">
                <a:solidFill>
                  <a:schemeClr val="tx1"/>
                </a:solidFill>
                <a:latin typeface="+mn-lt"/>
                <a:ea typeface="+mn-ea"/>
                <a:cs typeface="+mn-cs"/>
              </a:rPr>
              <a:t>El futuro de la industria espacial en México</a:t>
            </a:r>
            <a:r>
              <a:rPr lang="es-ES_tradnl" sz="1200" b="1" kern="1200" dirty="0" smtClean="0">
                <a:solidFill>
                  <a:schemeClr val="tx1"/>
                </a:solidFill>
                <a:latin typeface="+mn-lt"/>
                <a:ea typeface="+mn-ea"/>
                <a:cs typeface="+mn-cs"/>
              </a:rPr>
              <a:t> obliga a encontrar un equilibrio entre el desarrollo </a:t>
            </a:r>
            <a:r>
              <a:rPr lang="es-ES_tradnl" sz="1200" kern="1200" dirty="0" smtClean="0">
                <a:solidFill>
                  <a:schemeClr val="tx1"/>
                </a:solidFill>
                <a:latin typeface="+mn-lt"/>
                <a:ea typeface="+mn-ea"/>
                <a:cs typeface="+mn-cs"/>
              </a:rPr>
              <a:t>de las competencias requeridas para implementar los sistemas espaciales nacionales e internacionales considerados por la AEM, </a:t>
            </a:r>
            <a:r>
              <a:rPr lang="es-ES_tradnl" sz="1200" b="1" kern="1200" dirty="0" smtClean="0">
                <a:solidFill>
                  <a:schemeClr val="tx1"/>
                </a:solidFill>
                <a:latin typeface="+mn-lt"/>
                <a:ea typeface="+mn-ea"/>
                <a:cs typeface="+mn-cs"/>
              </a:rPr>
              <a:t>y la generación de empleos del sector,</a:t>
            </a:r>
            <a:r>
              <a:rPr lang="es-ES_tradnl" sz="1200" kern="1200" dirty="0" smtClean="0">
                <a:solidFill>
                  <a:schemeClr val="tx1"/>
                </a:solidFill>
                <a:latin typeface="+mn-lt"/>
                <a:ea typeface="+mn-ea"/>
                <a:cs typeface="+mn-cs"/>
              </a:rPr>
              <a:t> que asegure una masa crítica de actividad económica </a:t>
            </a:r>
            <a:r>
              <a:rPr lang="es-ES_tradnl" sz="1200" b="1" kern="1200" dirty="0" smtClean="0">
                <a:solidFill>
                  <a:schemeClr val="tx1"/>
                </a:solidFill>
                <a:latin typeface="+mn-lt"/>
                <a:ea typeface="+mn-ea"/>
                <a:cs typeface="+mn-cs"/>
              </a:rPr>
              <a:t>que haga sustentable dicho empleo</a:t>
            </a:r>
            <a:r>
              <a:rPr lang="es-ES_tradnl" sz="1200" kern="1200" dirty="0" smtClean="0">
                <a:solidFill>
                  <a:schemeClr val="tx1"/>
                </a:solidFill>
                <a:latin typeface="+mn-lt"/>
                <a:ea typeface="+mn-ea"/>
                <a:cs typeface="+mn-cs"/>
              </a:rPr>
              <a:t>.</a:t>
            </a:r>
            <a:endParaRPr lang="es-MX" sz="1200" kern="1200" dirty="0" smtClean="0">
              <a:solidFill>
                <a:schemeClr val="tx1"/>
              </a:solidFill>
              <a:latin typeface="+mn-lt"/>
              <a:ea typeface="+mn-ea"/>
              <a:cs typeface="+mn-cs"/>
            </a:endParaRPr>
          </a:p>
          <a:p>
            <a:r>
              <a:rPr lang="es-ES_tradnl" sz="1200" kern="1200" dirty="0" smtClean="0">
                <a:solidFill>
                  <a:schemeClr val="tx1"/>
                </a:solidFill>
                <a:latin typeface="+mn-lt"/>
                <a:ea typeface="+mn-ea"/>
                <a:cs typeface="+mn-cs"/>
              </a:rPr>
              <a:t>El sector espacial mexicano es un sector emergente de alta tecnología, que al igual que otros, no está formando suficiente capital humano, por lo </a:t>
            </a:r>
            <a:r>
              <a:rPr lang="es-ES_tradnl" sz="1200" b="1" kern="1200" dirty="0" smtClean="0">
                <a:solidFill>
                  <a:schemeClr val="tx1"/>
                </a:solidFill>
                <a:latin typeface="+mn-lt"/>
                <a:ea typeface="+mn-ea"/>
                <a:cs typeface="+mn-cs"/>
              </a:rPr>
              <a:t>que se requiere de una política enfocada a formar un mayor número de especialistas en los tres niveles: técnicos, licenciados y posgrado.</a:t>
            </a:r>
            <a:endParaRPr lang="es-MX" sz="1200" b="1" kern="1200" dirty="0" smtClean="0">
              <a:solidFill>
                <a:schemeClr val="tx1"/>
              </a:solidFill>
              <a:latin typeface="+mn-lt"/>
              <a:ea typeface="+mn-ea"/>
              <a:cs typeface="+mn-cs"/>
            </a:endParaRPr>
          </a:p>
          <a:p>
            <a:r>
              <a:rPr lang="es-ES_tradnl" sz="1200" kern="1200" dirty="0" smtClean="0">
                <a:solidFill>
                  <a:schemeClr val="tx1"/>
                </a:solidFill>
                <a:latin typeface="+mn-lt"/>
                <a:ea typeface="+mn-ea"/>
                <a:cs typeface="+mn-cs"/>
              </a:rPr>
              <a:t>La formación de capital humano especializado en el campo espacial representa entonces una inversión estratégica para el desarrollo del sector y del país, en la que deben participar </a:t>
            </a:r>
            <a:r>
              <a:rPr lang="es-ES_tradnl" sz="1200" b="1" kern="1200" dirty="0" smtClean="0">
                <a:solidFill>
                  <a:schemeClr val="tx1"/>
                </a:solidFill>
                <a:latin typeface="+mn-lt"/>
                <a:ea typeface="+mn-ea"/>
                <a:cs typeface="+mn-cs"/>
              </a:rPr>
              <a:t>de manera coordinada los sectores educativo, empresarial y gubernamental.</a:t>
            </a:r>
            <a:endParaRPr lang="es-MX" sz="1200" b="1" kern="1200" dirty="0" smtClean="0">
              <a:solidFill>
                <a:schemeClr val="tx1"/>
              </a:solidFill>
              <a:latin typeface="+mn-lt"/>
              <a:ea typeface="+mn-ea"/>
              <a:cs typeface="+mn-cs"/>
            </a:endParaRPr>
          </a:p>
          <a:p>
            <a:r>
              <a:rPr lang="es-MX" sz="1200" b="1" kern="1200" dirty="0" smtClean="0">
                <a:solidFill>
                  <a:schemeClr val="tx1"/>
                </a:solidFill>
                <a:latin typeface="+mn-lt"/>
                <a:ea typeface="+mn-ea"/>
                <a:cs typeface="+mn-cs"/>
              </a:rPr>
              <a:t>5.Investigación </a:t>
            </a:r>
            <a:r>
              <a:rPr lang="es-MX" sz="1200" kern="1200" dirty="0" smtClean="0">
                <a:solidFill>
                  <a:schemeClr val="tx1"/>
                </a:solidFill>
                <a:latin typeface="+mn-lt"/>
                <a:ea typeface="+mn-ea"/>
                <a:cs typeface="+mn-cs"/>
              </a:rPr>
              <a:t> </a:t>
            </a:r>
            <a:r>
              <a:rPr lang="es-ES_tradnl" sz="1200" kern="1200" dirty="0" smtClean="0">
                <a:solidFill>
                  <a:schemeClr val="tx1"/>
                </a:solidFill>
                <a:latin typeface="+mn-lt"/>
                <a:ea typeface="+mn-ea"/>
                <a:cs typeface="+mn-cs"/>
              </a:rPr>
              <a:t>Primero.- Los investigadores están concentrados en la Academia, mientras que los sectores público y privado ocupan el segundo y tercer lugar respectivamente, siendo el privado el que menor número de investigadores agrupa. Segundo.- Con respecto a las áreas de especialización se encontró que los  investigadores de la Academia están trabajando en áreas de ingeniería aeronáutica, mecánica eléctrica, en tecnología y telecomunicaciones, astronomía y materiales, por mencionar algunas, mientras que en el sector público, segundo actor con mayor número de investigadores, las áreas de especialización fueron observación de la Tierra, percepción remota, astronomía y astrofísica. Por último, el sector privado se ha especializado en los servicios, principalmente de: telecomunicaciones, conectividad y toma y procesamiento de imágenes. </a:t>
            </a:r>
            <a:endParaRPr lang="es-MX" sz="1200" kern="1200" dirty="0" smtClean="0">
              <a:solidFill>
                <a:schemeClr val="tx1"/>
              </a:solidFill>
              <a:latin typeface="+mn-lt"/>
              <a:ea typeface="+mn-ea"/>
              <a:cs typeface="+mn-cs"/>
            </a:endParaRPr>
          </a:p>
          <a:p>
            <a:r>
              <a:rPr lang="es-ES_tradnl" sz="1200" kern="1200" dirty="0" smtClean="0">
                <a:solidFill>
                  <a:schemeClr val="tx1"/>
                </a:solidFill>
                <a:latin typeface="+mn-lt"/>
                <a:ea typeface="+mn-ea"/>
                <a:cs typeface="+mn-cs"/>
              </a:rPr>
              <a:t>Tercero.- Los Estados que concentran un número mayor de investigadores fueron: Distrito Federal, Baja California, Sonora y Jalisco. </a:t>
            </a:r>
            <a:endParaRPr lang="es-MX" sz="1200" kern="1200" dirty="0" smtClean="0">
              <a:solidFill>
                <a:schemeClr val="tx1"/>
              </a:solidFill>
              <a:latin typeface="+mn-lt"/>
              <a:ea typeface="+mn-ea"/>
              <a:cs typeface="+mn-cs"/>
            </a:endParaRPr>
          </a:p>
          <a:p>
            <a:r>
              <a:rPr lang="es-ES_tradnl" sz="1200" kern="1200" dirty="0" smtClean="0">
                <a:solidFill>
                  <a:schemeClr val="tx1"/>
                </a:solidFill>
                <a:latin typeface="+mn-lt"/>
                <a:ea typeface="+mn-ea"/>
                <a:cs typeface="+mn-cs"/>
              </a:rPr>
              <a:t>Se determinó que México cuenta con una red importante de infraestructura espacial científica</a:t>
            </a:r>
            <a:endParaRPr lang="es-MX"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s-MX" sz="1200" kern="1200" dirty="0" smtClean="0">
              <a:solidFill>
                <a:schemeClr val="tx1"/>
              </a:solidFill>
              <a:latin typeface="+mn-lt"/>
              <a:ea typeface="+mn-ea"/>
              <a:cs typeface="+mn-cs"/>
            </a:endParaRPr>
          </a:p>
          <a:p>
            <a:endParaRPr lang="es-MX" sz="1200" kern="1200" dirty="0" smtClean="0">
              <a:solidFill>
                <a:schemeClr val="tx1"/>
              </a:solidFill>
              <a:latin typeface="+mn-lt"/>
              <a:ea typeface="+mn-ea"/>
              <a:cs typeface="+mn-cs"/>
            </a:endParaRPr>
          </a:p>
          <a:p>
            <a:endParaRPr lang="es-MX" dirty="0"/>
          </a:p>
        </p:txBody>
      </p:sp>
      <p:sp>
        <p:nvSpPr>
          <p:cNvPr id="4" name="3 Marcador de número de diapositiva"/>
          <p:cNvSpPr>
            <a:spLocks noGrp="1"/>
          </p:cNvSpPr>
          <p:nvPr>
            <p:ph type="sldNum" sz="quarter" idx="10"/>
          </p:nvPr>
        </p:nvSpPr>
        <p:spPr/>
        <p:txBody>
          <a:bodyPr/>
          <a:lstStyle/>
          <a:p>
            <a:fld id="{09F62B5D-91CE-43D6-BB24-766267865495}" type="slidenum">
              <a:rPr lang="es-MX" smtClean="0"/>
              <a:pPr/>
              <a:t>18</a:t>
            </a:fld>
            <a:endParaRPr lang="es-MX"/>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fontScale="92500"/>
          </a:bodyPr>
          <a:lstStyle/>
          <a:p>
            <a:r>
              <a:rPr lang="es-ES_tradnl" sz="1200" b="1" kern="1200" dirty="0" smtClean="0">
                <a:solidFill>
                  <a:schemeClr val="tx1"/>
                </a:solidFill>
                <a:latin typeface="+mn-lt"/>
                <a:ea typeface="+mn-ea"/>
                <a:cs typeface="+mn-cs"/>
              </a:rPr>
              <a:t>1. La intermitencia de los ciclos de apoyo </a:t>
            </a:r>
            <a:r>
              <a:rPr lang="es-ES_tradnl" sz="1200" kern="1200" dirty="0" smtClean="0">
                <a:solidFill>
                  <a:schemeClr val="tx1"/>
                </a:solidFill>
                <a:latin typeface="+mn-lt"/>
                <a:ea typeface="+mn-ea"/>
                <a:cs typeface="+mn-cs"/>
              </a:rPr>
              <a:t>al desarrollo del sector que han retrasado el ingreso decidido de México a la comunidad internacional de la Economía del Espacio.</a:t>
            </a:r>
            <a:endParaRPr lang="es-MX" sz="1200" kern="1200" dirty="0" smtClean="0">
              <a:solidFill>
                <a:schemeClr val="tx1"/>
              </a:solidFill>
              <a:latin typeface="+mn-lt"/>
              <a:ea typeface="+mn-ea"/>
              <a:cs typeface="+mn-cs"/>
            </a:endParaRPr>
          </a:p>
          <a:p>
            <a:r>
              <a:rPr lang="es-ES_tradnl" sz="1200" kern="1200" dirty="0" smtClean="0">
                <a:solidFill>
                  <a:schemeClr val="tx1"/>
                </a:solidFill>
                <a:latin typeface="+mn-lt"/>
                <a:ea typeface="+mn-ea"/>
                <a:cs typeface="+mn-cs"/>
              </a:rPr>
              <a:t>Por su parte los diversos actores del sector con responsabilidad de atender las necesidades sociales y de desarrollo, se ven obligados a allegarse las tecnologías que estiman adecuadas a su alcance y presupuesto, dando lugar a una pulverización de recursos a lo largo y ancho de los tres órdenes de gobierno y aumentando la dependencia del exterior sin el beneficio de desarrollar una infraestructura propia.</a:t>
            </a:r>
          </a:p>
          <a:p>
            <a:r>
              <a:rPr lang="es-ES_tradnl" sz="1200" b="1" kern="1200" dirty="0" smtClean="0">
                <a:solidFill>
                  <a:schemeClr val="tx1"/>
                </a:solidFill>
                <a:latin typeface="+mn-lt"/>
                <a:ea typeface="+mn-ea"/>
                <a:cs typeface="+mn-cs"/>
              </a:rPr>
              <a:t>2. Capacidades</a:t>
            </a:r>
            <a:r>
              <a:rPr lang="es-ES_tradnl" sz="1200" kern="1200" dirty="0" smtClean="0">
                <a:solidFill>
                  <a:schemeClr val="tx1"/>
                </a:solidFill>
                <a:latin typeface="+mn-lt"/>
                <a:ea typeface="+mn-ea"/>
                <a:cs typeface="+mn-cs"/>
              </a:rPr>
              <a:t> Hay 430 Unidades económicas en la cadena de valor.</a:t>
            </a:r>
            <a:r>
              <a:rPr lang="es-ES_tradnl" sz="1200" kern="1200" baseline="0" dirty="0" smtClean="0">
                <a:solidFill>
                  <a:schemeClr val="tx1"/>
                </a:solidFill>
                <a:latin typeface="+mn-lt"/>
                <a:ea typeface="+mn-ea"/>
                <a:cs typeface="+mn-cs"/>
              </a:rPr>
              <a:t> </a:t>
            </a:r>
            <a:r>
              <a:rPr lang="es-ES_tradnl" sz="1200" kern="1200" dirty="0" smtClean="0">
                <a:solidFill>
                  <a:schemeClr val="tx1"/>
                </a:solidFill>
                <a:latin typeface="+mn-lt"/>
                <a:ea typeface="+mn-ea"/>
                <a:cs typeface="+mn-cs"/>
              </a:rPr>
              <a:t>México cuenta con una base instalada de manufactura avanzada y capacidad de diseño de sistemas en la industria aeronáutica, la automotriz y la electrónica, así como en la de animación, mismas que constituyen un semillero de empresas tecnológicas con amplio potencial para desarrollarse en el sector espacial.</a:t>
            </a:r>
          </a:p>
          <a:p>
            <a:r>
              <a:rPr lang="es-ES_tradnl" sz="1200" kern="1200" dirty="0" smtClean="0">
                <a:solidFill>
                  <a:schemeClr val="tx1"/>
                </a:solidFill>
                <a:latin typeface="+mn-lt"/>
                <a:ea typeface="+mn-ea"/>
                <a:cs typeface="+mn-cs"/>
              </a:rPr>
              <a:t>3. </a:t>
            </a:r>
            <a:r>
              <a:rPr lang="es-ES_tradnl" sz="1200" b="1" i="1" kern="1200" dirty="0" smtClean="0">
                <a:solidFill>
                  <a:schemeClr val="tx1"/>
                </a:solidFill>
                <a:latin typeface="+mn-lt"/>
                <a:ea typeface="+mn-ea"/>
                <a:cs typeface="+mn-cs"/>
              </a:rPr>
              <a:t> </a:t>
            </a:r>
            <a:r>
              <a:rPr lang="es-ES_tradnl" sz="1200" b="1" i="0" kern="1200" dirty="0" smtClean="0">
                <a:solidFill>
                  <a:schemeClr val="tx1"/>
                </a:solidFill>
                <a:latin typeface="+mn-lt"/>
                <a:ea typeface="+mn-ea"/>
                <a:cs typeface="+mn-cs"/>
              </a:rPr>
              <a:t>Dependencia del Exterior</a:t>
            </a:r>
            <a:r>
              <a:rPr lang="es-ES_tradnl" sz="1200" b="1" i="1" kern="1200" dirty="0" smtClean="0">
                <a:solidFill>
                  <a:schemeClr val="tx1"/>
                </a:solidFill>
                <a:latin typeface="+mn-lt"/>
                <a:ea typeface="+mn-ea"/>
                <a:cs typeface="+mn-cs"/>
              </a:rPr>
              <a:t>. </a:t>
            </a:r>
            <a:r>
              <a:rPr lang="es-ES_tradnl" sz="1200" kern="1200" dirty="0" smtClean="0">
                <a:solidFill>
                  <a:schemeClr val="tx1"/>
                </a:solidFill>
                <a:latin typeface="+mn-lt"/>
                <a:ea typeface="+mn-ea"/>
                <a:cs typeface="+mn-cs"/>
              </a:rPr>
              <a:t>La propiedad intelectual de las tecnologías que hoy se emplean en el País para proveer a la población de los servicios de observación, </a:t>
            </a:r>
            <a:r>
              <a:rPr lang="es-ES_tradnl" sz="1200" kern="1200" dirty="0" err="1" smtClean="0">
                <a:solidFill>
                  <a:schemeClr val="tx1"/>
                </a:solidFill>
                <a:latin typeface="+mn-lt"/>
                <a:ea typeface="+mn-ea"/>
                <a:cs typeface="+mn-cs"/>
              </a:rPr>
              <a:t>geo</a:t>
            </a:r>
            <a:r>
              <a:rPr lang="es-ES_tradnl" sz="1200" kern="1200" dirty="0" smtClean="0">
                <a:solidFill>
                  <a:schemeClr val="tx1"/>
                </a:solidFill>
                <a:latin typeface="+mn-lt"/>
                <a:ea typeface="+mn-ea"/>
                <a:cs typeface="+mn-cs"/>
              </a:rPr>
              <a:t>-localización y comunicaciones, están soportadas por una infraestructura rentada, licenciada, y en general, no desarrollada en el país.</a:t>
            </a:r>
            <a:endParaRPr lang="es-MX"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_tradnl" sz="1200" b="0" i="0" kern="1200" dirty="0" smtClean="0">
                <a:solidFill>
                  <a:schemeClr val="tx1"/>
                </a:solidFill>
                <a:latin typeface="+mn-lt"/>
                <a:ea typeface="+mn-ea"/>
                <a:cs typeface="+mn-cs"/>
              </a:rPr>
              <a:t>Por otra parte, tampoco existen los mecanismos y herramientas para evaluar las vulnerabilidades y posibles fugas de información de los sistemas espaciales que pueden poner en peligro la soberanía nacional, la integridad de las redes de información y las instalaciones e infraestructura espacial estratégica del país</a:t>
            </a:r>
            <a:r>
              <a:rPr lang="es-ES_tradnl" sz="1200" b="1" i="1" kern="1200" dirty="0" smtClean="0">
                <a:solidFill>
                  <a:schemeClr val="tx1"/>
                </a:solidFill>
                <a:latin typeface="+mn-lt"/>
                <a:ea typeface="+mn-ea"/>
                <a:cs typeface="+mn-cs"/>
              </a:rPr>
              <a:t>.</a:t>
            </a:r>
            <a:endParaRPr lang="es-MX" sz="1200" b="1" i="1" kern="1200" dirty="0" smtClean="0">
              <a:solidFill>
                <a:schemeClr val="tx1"/>
              </a:solidFill>
              <a:latin typeface="+mn-lt"/>
              <a:ea typeface="+mn-ea"/>
              <a:cs typeface="+mn-cs"/>
            </a:endParaRPr>
          </a:p>
          <a:p>
            <a:r>
              <a:rPr lang="es-ES_tradnl" sz="1200" kern="1200" dirty="0" smtClean="0">
                <a:solidFill>
                  <a:schemeClr val="tx1"/>
                </a:solidFill>
                <a:latin typeface="+mn-lt"/>
                <a:ea typeface="+mn-ea"/>
                <a:cs typeface="+mn-cs"/>
              </a:rPr>
              <a:t>4. </a:t>
            </a:r>
            <a:r>
              <a:rPr lang="es-ES_tradnl" sz="1200" b="1" kern="1200" dirty="0" smtClean="0">
                <a:solidFill>
                  <a:schemeClr val="tx1"/>
                </a:solidFill>
                <a:latin typeface="+mn-lt"/>
                <a:ea typeface="+mn-ea"/>
                <a:cs typeface="+mn-cs"/>
              </a:rPr>
              <a:t>Formación.</a:t>
            </a:r>
            <a:r>
              <a:rPr lang="es-ES_tradnl" sz="1200" kern="1200" dirty="0" smtClean="0">
                <a:solidFill>
                  <a:schemeClr val="tx1"/>
                </a:solidFill>
                <a:latin typeface="+mn-lt"/>
                <a:ea typeface="+mn-ea"/>
                <a:cs typeface="+mn-cs"/>
              </a:rPr>
              <a:t> La formación de capital humano para actividades espaciales</a:t>
            </a:r>
            <a:r>
              <a:rPr lang="es-ES_tradnl" sz="1200" b="1" kern="1200" dirty="0" smtClean="0">
                <a:solidFill>
                  <a:schemeClr val="tx1"/>
                </a:solidFill>
                <a:latin typeface="+mn-lt"/>
                <a:ea typeface="+mn-ea"/>
                <a:cs typeface="+mn-cs"/>
              </a:rPr>
              <a:t> debe iniciarse a temprana edad</a:t>
            </a:r>
            <a:r>
              <a:rPr lang="es-ES_tradnl" sz="1200" kern="1200" dirty="0" smtClean="0">
                <a:solidFill>
                  <a:schemeClr val="tx1"/>
                </a:solidFill>
                <a:latin typeface="+mn-lt"/>
                <a:ea typeface="+mn-ea"/>
                <a:cs typeface="+mn-cs"/>
              </a:rPr>
              <a:t> y que esta cultura del espacio es incipiente y habrá que trabajar en su construcción. Actualmente, la formación de capital humano en las carreras técnicas y de ingeniería, no contempla apropiadamente los perfiles que demanda el sector espacial, resultando en </a:t>
            </a:r>
            <a:r>
              <a:rPr lang="es-ES_tradnl" sz="1200" b="1" kern="1200" dirty="0" smtClean="0">
                <a:solidFill>
                  <a:schemeClr val="tx1"/>
                </a:solidFill>
                <a:latin typeface="+mn-lt"/>
                <a:ea typeface="+mn-ea"/>
                <a:cs typeface="+mn-cs"/>
              </a:rPr>
              <a:t>una carencia de personal especializado que será necesario formar.</a:t>
            </a:r>
            <a:endParaRPr lang="es-MX" sz="1200" b="1" kern="1200" dirty="0" smtClean="0">
              <a:solidFill>
                <a:schemeClr val="tx1"/>
              </a:solidFill>
              <a:latin typeface="+mn-lt"/>
              <a:ea typeface="+mn-ea"/>
              <a:cs typeface="+mn-cs"/>
            </a:endParaRPr>
          </a:p>
          <a:p>
            <a:r>
              <a:rPr lang="es-ES_tradnl" sz="1200" kern="1200" dirty="0" smtClean="0">
                <a:solidFill>
                  <a:schemeClr val="tx1"/>
                </a:solidFill>
                <a:latin typeface="+mn-lt"/>
                <a:ea typeface="+mn-ea"/>
                <a:cs typeface="+mn-cs"/>
              </a:rPr>
              <a:t>El futuro de la industria espacial en México</a:t>
            </a:r>
            <a:r>
              <a:rPr lang="es-ES_tradnl" sz="1200" b="1" kern="1200" dirty="0" smtClean="0">
                <a:solidFill>
                  <a:schemeClr val="tx1"/>
                </a:solidFill>
                <a:latin typeface="+mn-lt"/>
                <a:ea typeface="+mn-ea"/>
                <a:cs typeface="+mn-cs"/>
              </a:rPr>
              <a:t> obliga a encontrar un equilibrio entre el desarrollo </a:t>
            </a:r>
            <a:r>
              <a:rPr lang="es-ES_tradnl" sz="1200" kern="1200" dirty="0" smtClean="0">
                <a:solidFill>
                  <a:schemeClr val="tx1"/>
                </a:solidFill>
                <a:latin typeface="+mn-lt"/>
                <a:ea typeface="+mn-ea"/>
                <a:cs typeface="+mn-cs"/>
              </a:rPr>
              <a:t>de las competencias requeridas para implementar los sistemas espaciales nacionales e internacionales considerados por la AEM, </a:t>
            </a:r>
            <a:r>
              <a:rPr lang="es-ES_tradnl" sz="1200" b="1" kern="1200" dirty="0" smtClean="0">
                <a:solidFill>
                  <a:schemeClr val="tx1"/>
                </a:solidFill>
                <a:latin typeface="+mn-lt"/>
                <a:ea typeface="+mn-ea"/>
                <a:cs typeface="+mn-cs"/>
              </a:rPr>
              <a:t>y la generación de empleos del sector,</a:t>
            </a:r>
            <a:r>
              <a:rPr lang="es-ES_tradnl" sz="1200" kern="1200" dirty="0" smtClean="0">
                <a:solidFill>
                  <a:schemeClr val="tx1"/>
                </a:solidFill>
                <a:latin typeface="+mn-lt"/>
                <a:ea typeface="+mn-ea"/>
                <a:cs typeface="+mn-cs"/>
              </a:rPr>
              <a:t> que asegure una masa crítica de actividad económica </a:t>
            </a:r>
            <a:r>
              <a:rPr lang="es-ES_tradnl" sz="1200" b="1" kern="1200" dirty="0" smtClean="0">
                <a:solidFill>
                  <a:schemeClr val="tx1"/>
                </a:solidFill>
                <a:latin typeface="+mn-lt"/>
                <a:ea typeface="+mn-ea"/>
                <a:cs typeface="+mn-cs"/>
              </a:rPr>
              <a:t>que haga sustentable dicho empleo</a:t>
            </a:r>
            <a:r>
              <a:rPr lang="es-ES_tradnl" sz="1200" kern="1200" dirty="0" smtClean="0">
                <a:solidFill>
                  <a:schemeClr val="tx1"/>
                </a:solidFill>
                <a:latin typeface="+mn-lt"/>
                <a:ea typeface="+mn-ea"/>
                <a:cs typeface="+mn-cs"/>
              </a:rPr>
              <a:t>.</a:t>
            </a:r>
            <a:endParaRPr lang="es-MX" sz="1200" kern="1200" dirty="0" smtClean="0">
              <a:solidFill>
                <a:schemeClr val="tx1"/>
              </a:solidFill>
              <a:latin typeface="+mn-lt"/>
              <a:ea typeface="+mn-ea"/>
              <a:cs typeface="+mn-cs"/>
            </a:endParaRPr>
          </a:p>
          <a:p>
            <a:r>
              <a:rPr lang="es-ES_tradnl" sz="1200" kern="1200" dirty="0" smtClean="0">
                <a:solidFill>
                  <a:schemeClr val="tx1"/>
                </a:solidFill>
                <a:latin typeface="+mn-lt"/>
                <a:ea typeface="+mn-ea"/>
                <a:cs typeface="+mn-cs"/>
              </a:rPr>
              <a:t>El sector espacial mexicano es un sector emergente de alta tecnología, que al igual que otros, no está formando suficiente capital humano, por lo </a:t>
            </a:r>
            <a:r>
              <a:rPr lang="es-ES_tradnl" sz="1200" b="1" kern="1200" dirty="0" smtClean="0">
                <a:solidFill>
                  <a:schemeClr val="tx1"/>
                </a:solidFill>
                <a:latin typeface="+mn-lt"/>
                <a:ea typeface="+mn-ea"/>
                <a:cs typeface="+mn-cs"/>
              </a:rPr>
              <a:t>que se requiere de una política enfocada a formar un mayor número de especialistas en los tres niveles: técnicos, licenciados y posgrado.</a:t>
            </a:r>
            <a:endParaRPr lang="es-MX" sz="1200" b="1" kern="1200" dirty="0" smtClean="0">
              <a:solidFill>
                <a:schemeClr val="tx1"/>
              </a:solidFill>
              <a:latin typeface="+mn-lt"/>
              <a:ea typeface="+mn-ea"/>
              <a:cs typeface="+mn-cs"/>
            </a:endParaRPr>
          </a:p>
          <a:p>
            <a:r>
              <a:rPr lang="es-ES_tradnl" sz="1200" kern="1200" dirty="0" smtClean="0">
                <a:solidFill>
                  <a:schemeClr val="tx1"/>
                </a:solidFill>
                <a:latin typeface="+mn-lt"/>
                <a:ea typeface="+mn-ea"/>
                <a:cs typeface="+mn-cs"/>
              </a:rPr>
              <a:t>La formación de capital humano especializado en el campo espacial representa entonces una inversión estratégica para el desarrollo del sector y del país, en la que deben participar </a:t>
            </a:r>
            <a:r>
              <a:rPr lang="es-ES_tradnl" sz="1200" b="1" kern="1200" dirty="0" smtClean="0">
                <a:solidFill>
                  <a:schemeClr val="tx1"/>
                </a:solidFill>
                <a:latin typeface="+mn-lt"/>
                <a:ea typeface="+mn-ea"/>
                <a:cs typeface="+mn-cs"/>
              </a:rPr>
              <a:t>de manera coordinada los sectores educativo, empresarial y gubernamental.</a:t>
            </a:r>
            <a:endParaRPr lang="es-MX" sz="1200" b="1" kern="1200" dirty="0" smtClean="0">
              <a:solidFill>
                <a:schemeClr val="tx1"/>
              </a:solidFill>
              <a:latin typeface="+mn-lt"/>
              <a:ea typeface="+mn-ea"/>
              <a:cs typeface="+mn-cs"/>
            </a:endParaRPr>
          </a:p>
          <a:p>
            <a:r>
              <a:rPr lang="es-MX" sz="1200" b="1" kern="1200" dirty="0" smtClean="0">
                <a:solidFill>
                  <a:schemeClr val="tx1"/>
                </a:solidFill>
                <a:latin typeface="+mn-lt"/>
                <a:ea typeface="+mn-ea"/>
                <a:cs typeface="+mn-cs"/>
              </a:rPr>
              <a:t>5.Investigación </a:t>
            </a:r>
            <a:r>
              <a:rPr lang="es-MX" sz="1200" kern="1200" dirty="0" smtClean="0">
                <a:solidFill>
                  <a:schemeClr val="tx1"/>
                </a:solidFill>
                <a:latin typeface="+mn-lt"/>
                <a:ea typeface="+mn-ea"/>
                <a:cs typeface="+mn-cs"/>
              </a:rPr>
              <a:t> </a:t>
            </a:r>
            <a:r>
              <a:rPr lang="es-ES_tradnl" sz="1200" kern="1200" dirty="0" smtClean="0">
                <a:solidFill>
                  <a:schemeClr val="tx1"/>
                </a:solidFill>
                <a:latin typeface="+mn-lt"/>
                <a:ea typeface="+mn-ea"/>
                <a:cs typeface="+mn-cs"/>
              </a:rPr>
              <a:t>Primero.- Los investigadores están concentrados en la Academia, mientras que los sectores público y privado ocupan el segundo y tercer lugar respectivamente, siendo el privado el que menor número de investigadores agrupa. Segundo.- Con respecto a las áreas de especialización se encontró que los  investigadores de la Academia están trabajando en áreas de ingeniería aeronáutica, mecánica eléctrica, en tecnología y telecomunicaciones, astronomía y materiales, por mencionar algunas, mientras que en el sector público, segundo actor con mayor número de investigadores, las áreas de especialización fueron observación de la Tierra, percepción remota, astronomía y astrofísica. Por último, el sector privado se ha especializado en los servicios, principalmente de: telecomunicaciones, conectividad y toma y procesamiento de imágenes. </a:t>
            </a:r>
            <a:endParaRPr lang="es-MX" sz="1200" kern="1200" dirty="0" smtClean="0">
              <a:solidFill>
                <a:schemeClr val="tx1"/>
              </a:solidFill>
              <a:latin typeface="+mn-lt"/>
              <a:ea typeface="+mn-ea"/>
              <a:cs typeface="+mn-cs"/>
            </a:endParaRPr>
          </a:p>
          <a:p>
            <a:r>
              <a:rPr lang="es-ES_tradnl" sz="1200" kern="1200" dirty="0" smtClean="0">
                <a:solidFill>
                  <a:schemeClr val="tx1"/>
                </a:solidFill>
                <a:latin typeface="+mn-lt"/>
                <a:ea typeface="+mn-ea"/>
                <a:cs typeface="+mn-cs"/>
              </a:rPr>
              <a:t>Tercero.- Los Estados que concentran un número mayor de investigadores fueron: Distrito Federal, Baja California, Sonora y Jalisco. </a:t>
            </a:r>
            <a:endParaRPr lang="es-MX" sz="1200" kern="1200" dirty="0" smtClean="0">
              <a:solidFill>
                <a:schemeClr val="tx1"/>
              </a:solidFill>
              <a:latin typeface="+mn-lt"/>
              <a:ea typeface="+mn-ea"/>
              <a:cs typeface="+mn-cs"/>
            </a:endParaRPr>
          </a:p>
          <a:p>
            <a:r>
              <a:rPr lang="es-ES_tradnl" sz="1200" kern="1200" dirty="0" smtClean="0">
                <a:solidFill>
                  <a:schemeClr val="tx1"/>
                </a:solidFill>
                <a:latin typeface="+mn-lt"/>
                <a:ea typeface="+mn-ea"/>
                <a:cs typeface="+mn-cs"/>
              </a:rPr>
              <a:t>Se determinó que México cuenta con una red importante de infraestructura espacial científica</a:t>
            </a:r>
            <a:endParaRPr lang="es-MX"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s-MX" sz="1200" kern="1200" dirty="0" smtClean="0">
              <a:solidFill>
                <a:schemeClr val="tx1"/>
              </a:solidFill>
              <a:latin typeface="+mn-lt"/>
              <a:ea typeface="+mn-ea"/>
              <a:cs typeface="+mn-cs"/>
            </a:endParaRPr>
          </a:p>
          <a:p>
            <a:endParaRPr lang="es-MX" sz="1200" kern="1200" dirty="0" smtClean="0">
              <a:solidFill>
                <a:schemeClr val="tx1"/>
              </a:solidFill>
              <a:latin typeface="+mn-lt"/>
              <a:ea typeface="+mn-ea"/>
              <a:cs typeface="+mn-cs"/>
            </a:endParaRPr>
          </a:p>
          <a:p>
            <a:endParaRPr lang="es-MX" dirty="0"/>
          </a:p>
        </p:txBody>
      </p:sp>
      <p:sp>
        <p:nvSpPr>
          <p:cNvPr id="4" name="3 Marcador de número de diapositiva"/>
          <p:cNvSpPr>
            <a:spLocks noGrp="1"/>
          </p:cNvSpPr>
          <p:nvPr>
            <p:ph type="sldNum" sz="quarter" idx="10"/>
          </p:nvPr>
        </p:nvSpPr>
        <p:spPr/>
        <p:txBody>
          <a:bodyPr/>
          <a:lstStyle/>
          <a:p>
            <a:fld id="{09F62B5D-91CE-43D6-BB24-766267865495}" type="slidenum">
              <a:rPr lang="es-MX" smtClean="0"/>
              <a:pPr/>
              <a:t>19</a:t>
            </a:fld>
            <a:endParaRPr lang="es-MX"/>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s-ES_tradnl" dirty="0" smtClean="0"/>
              <a:t>Equilibrar los intereses de los actores de la triple hélice, para atender las necesidades de la población mediante el uso de infraestructura espacial.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s-ES_tradnl" dirty="0" smtClean="0"/>
              <a:t>Procurar y estructurar el financiamiento para la realización de todas las etapas del ciclo de vida de los activos de la infraestructura  espacial.</a:t>
            </a:r>
            <a:endParaRPr lang="es-MX" dirty="0" smtClean="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s-ES_tradnl" dirty="0" smtClean="0"/>
              <a:t>Transitar eficazmente hacia sistemas y soluciones espaciales, soberanos y sustentables, operando con suficiencia de recursos de capital humano, científico, tecnológico y financiero.</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s-ES_tradnl" dirty="0" smtClean="0"/>
              <a:t>Evaluar integralmente y apoyar las iniciativas y propuestas de proyectos, productos y servicios espaciales de mayor beneficio e impacto social, económico y geopolítico.</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s-ES_tradnl" dirty="0" smtClean="0"/>
              <a:t>Lograr que la sociedad mexicana valore al espacio como un bien público y factor de progreso social y económico.</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s-ES_tradnl" dirty="0" smtClean="0"/>
              <a:t>Lograr el reconocimiento de la AEM como organismo estratégico y de consulta del Estado Mexicano, en todos los asuntos que impliquen el uso de tecnologías e infraestructura destinadas a actividades espaciales.</a:t>
            </a:r>
            <a:endParaRPr lang="es-MX" dirty="0" smtClean="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s-MX" dirty="0" smtClean="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s-MX" dirty="0" smtClean="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s-MX" dirty="0" smtClean="0"/>
          </a:p>
          <a:p>
            <a:endParaRPr lang="es-MX" dirty="0"/>
          </a:p>
        </p:txBody>
      </p:sp>
      <p:sp>
        <p:nvSpPr>
          <p:cNvPr id="4" name="Marcador de número de diapositiva 3"/>
          <p:cNvSpPr>
            <a:spLocks noGrp="1"/>
          </p:cNvSpPr>
          <p:nvPr>
            <p:ph type="sldNum" sz="quarter" idx="10"/>
          </p:nvPr>
        </p:nvSpPr>
        <p:spPr/>
        <p:txBody>
          <a:bodyPr/>
          <a:lstStyle/>
          <a:p>
            <a:fld id="{09F62B5D-91CE-43D6-BB24-766267865495}" type="slidenum">
              <a:rPr lang="es-MX" smtClean="0"/>
              <a:pPr/>
              <a:t>20</a:t>
            </a:fld>
            <a:endParaRPr lang="es-MX"/>
          </a:p>
        </p:txBody>
      </p:sp>
    </p:spTree>
    <p:extLst>
      <p:ext uri="{BB962C8B-B14F-4D97-AF65-F5344CB8AC3E}">
        <p14:creationId xmlns:p14="http://schemas.microsoft.com/office/powerpoint/2010/main" xmlns="" val="10417109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228600" indent="-228600">
              <a:buAutoNum type="arabicPeriod"/>
            </a:pPr>
            <a:r>
              <a:rPr lang="es-ES_tradnl" sz="1200" b="0" kern="1200" dirty="0" smtClean="0">
                <a:solidFill>
                  <a:schemeClr val="tx1"/>
                </a:solidFill>
              </a:rPr>
              <a:t>Lanzadores manufacturados en el país, capaces de operar desde plataformas ligeras y amigables con el medio ambiente, ubicadas en puntos estratégicos del territorio nacional, competitivas a nivel global.</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s-ES_tradnl" sz="1200" b="0" kern="1200" dirty="0" smtClean="0">
                <a:solidFill>
                  <a:schemeClr val="tx1"/>
                </a:solidFill>
              </a:rPr>
              <a:t>Plataformas satelitales modulares que permitan su utilización en diferentes misiones de observación, localización y comunicación.</a:t>
            </a:r>
            <a:endParaRPr lang="es-MX" sz="1200" b="0" kern="1200" dirty="0" smtClean="0">
              <a:solidFill>
                <a:schemeClr val="tx1"/>
              </a:solidFill>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s-ES_tradnl" sz="1200" b="0" kern="1200" dirty="0" smtClean="0">
                <a:solidFill>
                  <a:schemeClr val="tx1"/>
                </a:solidFill>
              </a:rPr>
              <a:t>Instrumentación para las diferentes cargas útiles y misiones científicas y tecnológicas relevantes para el país.</a:t>
            </a:r>
            <a:endParaRPr lang="es-MX" sz="1200" b="0" kern="1200" dirty="0" smtClean="0">
              <a:solidFill>
                <a:schemeClr val="tx1"/>
              </a:solidFill>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s-ES_tradnl" sz="1200" b="0" kern="1200" dirty="0" smtClean="0">
                <a:solidFill>
                  <a:schemeClr val="tx1"/>
                </a:solidFill>
              </a:rPr>
              <a:t>Competencias de desarrollo de aplicaciones tanto para el diseño de las misiones de los sistemas de control robótico, así como los sistemas de intercomunicación e interacción en red de los diferentes dispositivos tanto del segmento espacial como del terrestre y de los instrumentos de los lanzadores y vehículos espaciales.</a:t>
            </a:r>
            <a:endParaRPr lang="es-MX" sz="1200" b="0" kern="1200" dirty="0" smtClean="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MX" dirty="0" smtClean="0"/>
              <a:t>5. </a:t>
            </a:r>
            <a:r>
              <a:rPr lang="es-ES_tradnl" sz="1200" dirty="0" smtClean="0"/>
              <a:t>Estaciones terrenas de telemetría y telecontrol diseñadas y construidas con tecnologías nacionales, estaciones maestras receptoras, así como antenas y estaciones retransmisoras y dispositivos terminales con sus aplicaciones de usuario.</a:t>
            </a:r>
            <a:endParaRPr lang="es-MX"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1200" dirty="0" smtClean="0"/>
              <a:t>6. Observatorios espaciales de vanguardia coordinados con los grandes proyectos internacionales de la humanidad.</a:t>
            </a:r>
            <a:endParaRPr lang="es-MX"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s-MX" dirty="0" smtClean="0"/>
              <a:t>7. </a:t>
            </a:r>
            <a:r>
              <a:rPr lang="es-ES_tradnl" sz="1200" dirty="0" smtClean="0"/>
              <a:t>Participación en misiones internacionales de exploración espacial.</a:t>
            </a:r>
            <a:endParaRPr lang="es-MX" sz="1200" dirty="0" smtClean="0"/>
          </a:p>
          <a:p>
            <a:endParaRPr lang="es-MX" dirty="0"/>
          </a:p>
        </p:txBody>
      </p:sp>
      <p:sp>
        <p:nvSpPr>
          <p:cNvPr id="4" name="Marcador de número de diapositiva 3"/>
          <p:cNvSpPr>
            <a:spLocks noGrp="1"/>
          </p:cNvSpPr>
          <p:nvPr>
            <p:ph type="sldNum" sz="quarter" idx="10"/>
          </p:nvPr>
        </p:nvSpPr>
        <p:spPr/>
        <p:txBody>
          <a:bodyPr/>
          <a:lstStyle/>
          <a:p>
            <a:fld id="{09F62B5D-91CE-43D6-BB24-766267865495}" type="slidenum">
              <a:rPr lang="es-MX" smtClean="0"/>
              <a:pPr/>
              <a:t>21</a:t>
            </a:fld>
            <a:endParaRPr lang="es-MX"/>
          </a:p>
        </p:txBody>
      </p:sp>
    </p:spTree>
    <p:extLst>
      <p:ext uri="{BB962C8B-B14F-4D97-AF65-F5344CB8AC3E}">
        <p14:creationId xmlns:p14="http://schemas.microsoft.com/office/powerpoint/2010/main" xmlns="" val="12831469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normAutofit fontScale="925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dirty="0" smtClean="0"/>
              <a:t>1. </a:t>
            </a:r>
            <a:r>
              <a:rPr lang="es-ES_tradnl" dirty="0" smtClean="0"/>
              <a:t>La inversión en lanzadores y plataformas de lanzamiento posiciona a México como líder en el lanzamiento de satélites pequeños. Con la posibilidad de realizar múltiples lanzamientos anuales, la inversión inicial en desarrollo y construcción de los primeros vehículos tiene una recuperación del orden de cinco años y México se convierte en proveedor de servicios de lanzamiento operados por un consorcio mexicano.</a:t>
            </a:r>
            <a:endParaRPr lang="es-MX"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s-MX" dirty="0" smtClean="0"/>
              <a:t>2.</a:t>
            </a:r>
            <a:r>
              <a:rPr lang="es-MX" baseline="0" dirty="0" smtClean="0"/>
              <a:t> </a:t>
            </a:r>
            <a:r>
              <a:rPr lang="es-ES_tradnl" dirty="0" smtClean="0"/>
              <a:t>Nuestras instituciones de educación y centros de investigación han sido instrumento de desarrollo de nuevos dispositivos e instrumentos científicos de alta precisión, la inversión en el desarrollo y manufactura de esta instrumentación da a México un rumbo claro en un aspecto de innovación que es fundamental en el desarrollo de este sector.</a:t>
            </a:r>
            <a:endParaRPr lang="es-MX"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s-MX" dirty="0" smtClean="0"/>
              <a:t>3. </a:t>
            </a:r>
            <a:r>
              <a:rPr lang="es-ES_tradnl" dirty="0" smtClean="0"/>
              <a:t>La tecnología llevada al segmento terrestre nos abre el panorama de conectar en forma interactiva, literalmente millones de nodos, haciendo posible la conectividad universal a costos competitivos.</a:t>
            </a:r>
            <a:endParaRPr lang="es-MX"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s-MX" dirty="0" smtClean="0"/>
              <a:t>4. </a:t>
            </a:r>
            <a:r>
              <a:rPr lang="es-ES_tradnl" dirty="0" smtClean="0"/>
              <a:t>La inversión en plataformas satelitales modulares que puedan alojar cargas útiles diversas, para observación geolocalización y comunicaciones, permite aprovechar todas las capacidades de diseño y manufactura avanzada existentes en diferentes regiones del país propiciando el desarrollo regional y la formación de empresas de nicho que participan por diseño en la cadena de valor del sector.</a:t>
            </a:r>
            <a:endParaRPr lang="es-MX"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s-MX" dirty="0" smtClean="0"/>
              <a:t>5. </a:t>
            </a:r>
            <a:r>
              <a:rPr lang="es-ES_tradnl" dirty="0" smtClean="0"/>
              <a:t>El redireccionamiento de la formación de capital humano en TICs hacia el ámbito espacial, da lugar a las aplicaciones de inteligencia artificial, seguridad informática y sistemas inteligentes de monitoreo y control, que representan un alto porcentaje de un sistema espacial adquirido llave en mano. Un sistema de control y sincronización de un enjambre de dispositivos conectados en red, nos lleva a una evolución semejante al desarrollo de la telefonía celular, incorporando ahora células o nodos ubicados tanto en el espacio como en la tierra y en el mar.</a:t>
            </a:r>
            <a:endParaRPr lang="es-MX"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s-ES_tradnl" dirty="0" smtClean="0"/>
              <a:t>6. Las capacidades humanas del país se enfocan en un esfuerzo de colaboración con países de América Latina en la construcción de un observatorio espacial. Así mismo, México mantiene una participación activa en el soporte de las siguientes generaciones </a:t>
            </a:r>
            <a:endParaRPr lang="es-MX" dirty="0" smtClean="0"/>
          </a:p>
          <a:p>
            <a:endParaRPr lang="es-MX" dirty="0"/>
          </a:p>
        </p:txBody>
      </p:sp>
      <p:sp>
        <p:nvSpPr>
          <p:cNvPr id="4" name="Marcador de número de diapositiva 3"/>
          <p:cNvSpPr>
            <a:spLocks noGrp="1"/>
          </p:cNvSpPr>
          <p:nvPr>
            <p:ph type="sldNum" sz="quarter" idx="10"/>
          </p:nvPr>
        </p:nvSpPr>
        <p:spPr/>
        <p:txBody>
          <a:bodyPr/>
          <a:lstStyle/>
          <a:p>
            <a:fld id="{09F62B5D-91CE-43D6-BB24-766267865495}" type="slidenum">
              <a:rPr lang="es-MX" smtClean="0"/>
              <a:pPr/>
              <a:t>22</a:t>
            </a:fld>
            <a:endParaRPr lang="es-MX"/>
          </a:p>
        </p:txBody>
      </p:sp>
    </p:spTree>
    <p:extLst>
      <p:ext uri="{BB962C8B-B14F-4D97-AF65-F5344CB8AC3E}">
        <p14:creationId xmlns:p14="http://schemas.microsoft.com/office/powerpoint/2010/main" xmlns="" val="27922845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6"/>
          <p:cNvSpPr>
            <a:spLocks noGrp="1" noChangeArrowheads="1"/>
          </p:cNvSpPr>
          <p:nvPr>
            <p:ph type="sldNum" sz="quarter"/>
          </p:nvPr>
        </p:nvSpPr>
        <p:spPr>
          <a:noFill/>
          <a:ln/>
        </p:spPr>
        <p:txBody>
          <a:bodyPr/>
          <a:lstStyle/>
          <a:p>
            <a:pPr>
              <a:buFont typeface="Times New Roman" pitchFamily="18" charset="0"/>
              <a:buNone/>
            </a:pPr>
            <a:fld id="{00DFD53F-74AD-4401-A6F5-A6064DF3A1C5}" type="slidenum">
              <a:rPr lang="es-MX" smtClean="0">
                <a:latin typeface="Times New Roman" pitchFamily="18" charset="0"/>
                <a:ea typeface="Microsoft YaHei" pitchFamily="34" charset="-122"/>
                <a:cs typeface="Lucida Sans Unicode" pitchFamily="34" charset="0"/>
              </a:rPr>
              <a:pPr>
                <a:buFont typeface="Times New Roman" pitchFamily="18" charset="0"/>
                <a:buNone/>
              </a:pPr>
              <a:t>25</a:t>
            </a:fld>
            <a:endParaRPr lang="es-MX" smtClean="0">
              <a:latin typeface="Times New Roman" pitchFamily="18" charset="0"/>
              <a:ea typeface="Microsoft YaHei" pitchFamily="34" charset="-122"/>
              <a:cs typeface="Lucida Sans Unicode" pitchFamily="34" charset="0"/>
            </a:endParaRPr>
          </a:p>
        </p:txBody>
      </p:sp>
      <p:sp>
        <p:nvSpPr>
          <p:cNvPr id="61443" name="Rectangle 1"/>
          <p:cNvSpPr>
            <a:spLocks noGrp="1" noRot="1" noChangeAspect="1" noChangeArrowheads="1" noTextEdit="1"/>
          </p:cNvSpPr>
          <p:nvPr>
            <p:ph type="sldImg"/>
          </p:nvPr>
        </p:nvSpPr>
        <p:spPr>
          <a:xfrm>
            <a:off x="1143000" y="693738"/>
            <a:ext cx="4572000" cy="3429000"/>
          </a:xfrm>
          <a:solidFill>
            <a:srgbClr val="FFFFFF"/>
          </a:solidFill>
          <a:ln>
            <a:solidFill>
              <a:srgbClr val="000000"/>
            </a:solidFill>
            <a:miter lim="800000"/>
          </a:ln>
        </p:spPr>
      </p:sp>
      <p:sp>
        <p:nvSpPr>
          <p:cNvPr id="61444" name="Rectangle 2"/>
          <p:cNvSpPr>
            <a:spLocks noGrp="1" noChangeArrowheads="1"/>
          </p:cNvSpPr>
          <p:nvPr>
            <p:ph type="body" idx="1"/>
          </p:nvPr>
        </p:nvSpPr>
        <p:spPr>
          <a:xfrm>
            <a:off x="686360" y="4342535"/>
            <a:ext cx="5486681" cy="4114511"/>
          </a:xfrm>
          <a:noFill/>
          <a:ln/>
        </p:spPr>
        <p:txBody>
          <a:bodyPr wrap="none" anchor="ctr"/>
          <a:lstStyle/>
          <a:p>
            <a:endParaRPr lang="en-US" dirty="0" smtClean="0">
              <a:latin typeface="Times New Roman" pitchFamily="18" charset="0"/>
            </a:endParaRPr>
          </a:p>
        </p:txBody>
      </p:sp>
    </p:spTree>
    <p:extLst>
      <p:ext uri="{BB962C8B-B14F-4D97-AF65-F5344CB8AC3E}">
        <p14:creationId xmlns:p14="http://schemas.microsoft.com/office/powerpoint/2010/main" xmlns="" val="22328219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6"/>
          <p:cNvSpPr>
            <a:spLocks noGrp="1" noChangeArrowheads="1"/>
          </p:cNvSpPr>
          <p:nvPr>
            <p:ph type="sldNum" sz="quarter"/>
          </p:nvPr>
        </p:nvSpPr>
        <p:spPr>
          <a:noFill/>
          <a:ln/>
        </p:spPr>
        <p:txBody>
          <a:bodyPr/>
          <a:lstStyle/>
          <a:p>
            <a:pPr>
              <a:buFont typeface="Times New Roman" pitchFamily="18" charset="0"/>
              <a:buNone/>
            </a:pPr>
            <a:fld id="{382F4537-2DCD-4403-997B-8413C65B0EE7}" type="slidenum">
              <a:rPr lang="es-MX" smtClean="0">
                <a:latin typeface="Times New Roman" pitchFamily="18" charset="0"/>
                <a:ea typeface="Microsoft YaHei" pitchFamily="34" charset="-122"/>
                <a:cs typeface="Lucida Sans Unicode" pitchFamily="34" charset="0"/>
              </a:rPr>
              <a:pPr>
                <a:buFont typeface="Times New Roman" pitchFamily="18" charset="0"/>
                <a:buNone/>
              </a:pPr>
              <a:t>26</a:t>
            </a:fld>
            <a:endParaRPr lang="es-MX" smtClean="0">
              <a:latin typeface="Times New Roman" pitchFamily="18" charset="0"/>
              <a:ea typeface="Microsoft YaHei" pitchFamily="34" charset="-122"/>
              <a:cs typeface="Lucida Sans Unicode" pitchFamily="34" charset="0"/>
            </a:endParaRPr>
          </a:p>
        </p:txBody>
      </p:sp>
      <p:sp>
        <p:nvSpPr>
          <p:cNvPr id="62467" name="Rectangle 1"/>
          <p:cNvSpPr>
            <a:spLocks noGrp="1" noRot="1" noChangeAspect="1" noChangeArrowheads="1" noTextEdit="1"/>
          </p:cNvSpPr>
          <p:nvPr>
            <p:ph type="sldImg"/>
          </p:nvPr>
        </p:nvSpPr>
        <p:spPr>
          <a:xfrm>
            <a:off x="1143000" y="693738"/>
            <a:ext cx="4572000" cy="3429000"/>
          </a:xfrm>
          <a:solidFill>
            <a:srgbClr val="FFFFFF"/>
          </a:solidFill>
          <a:ln>
            <a:solidFill>
              <a:srgbClr val="000000"/>
            </a:solidFill>
            <a:miter lim="800000"/>
          </a:ln>
        </p:spPr>
      </p:sp>
      <p:sp>
        <p:nvSpPr>
          <p:cNvPr id="62468" name="Rectangle 2"/>
          <p:cNvSpPr>
            <a:spLocks noGrp="1" noChangeArrowheads="1"/>
          </p:cNvSpPr>
          <p:nvPr>
            <p:ph type="body" idx="1"/>
          </p:nvPr>
        </p:nvSpPr>
        <p:spPr>
          <a:xfrm>
            <a:off x="686360" y="4342535"/>
            <a:ext cx="5486681" cy="4114511"/>
          </a:xfrm>
          <a:noFill/>
          <a:ln/>
        </p:spPr>
        <p:txBody>
          <a:bodyPr wrap="none" anchor="ctr"/>
          <a:lstStyle/>
          <a:p>
            <a:endParaRPr lang="en-US" smtClean="0">
              <a:latin typeface="Times New Roman" pitchFamily="18" charset="0"/>
            </a:endParaRPr>
          </a:p>
        </p:txBody>
      </p:sp>
    </p:spTree>
    <p:extLst>
      <p:ext uri="{BB962C8B-B14F-4D97-AF65-F5344CB8AC3E}">
        <p14:creationId xmlns:p14="http://schemas.microsoft.com/office/powerpoint/2010/main" xmlns="" val="10871577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lvl1pPr>
              <a:defRPr>
                <a:latin typeface="Soberana Titular" panose="02000000000000000000" pitchFamily="50" charset="0"/>
              </a:defRPr>
            </a:lvl1pPr>
          </a:lstStyle>
          <a:p>
            <a:r>
              <a:rPr lang="es-ES" dirty="0" smtClean="0"/>
              <a:t>Haga clic para modificar el estilo de título del patrón</a:t>
            </a:r>
            <a:endParaRPr lang="en-US" dirty="0"/>
          </a:p>
        </p:txBody>
      </p:sp>
      <p:sp>
        <p:nvSpPr>
          <p:cNvPr id="3" name="Subtítulo 2"/>
          <p:cNvSpPr>
            <a:spLocks noGrp="1"/>
          </p:cNvSpPr>
          <p:nvPr>
            <p:ph type="subTitle" idx="1"/>
          </p:nvPr>
        </p:nvSpPr>
        <p:spPr>
          <a:xfrm>
            <a:off x="2318657" y="4171950"/>
            <a:ext cx="6400800" cy="1466850"/>
          </a:xfrm>
        </p:spPr>
        <p:txBody>
          <a:bodyPr/>
          <a:lstStyle>
            <a:lvl1pPr marL="0" indent="0" algn="r">
              <a:buNone/>
              <a:defRPr>
                <a:solidFill>
                  <a:schemeClr val="tx1">
                    <a:tint val="75000"/>
                  </a:schemeClr>
                </a:solidFill>
                <a:latin typeface="Soberana Sans" panose="02000000000000000000" pitchFamily="50"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dirty="0" smtClean="0"/>
              <a:t>Haga clic para modificar el estilo de subtítulo del patrón</a:t>
            </a:r>
            <a:endParaRPr lang="en-US" dirty="0"/>
          </a:p>
        </p:txBody>
      </p:sp>
    </p:spTree>
    <p:extLst>
      <p:ext uri="{BB962C8B-B14F-4D97-AF65-F5344CB8AC3E}">
        <p14:creationId xmlns:p14="http://schemas.microsoft.com/office/powerpoint/2010/main" xmlns="" val="110025715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ido con título">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atin typeface="Soberana Sans" panose="02000000000000000000" pitchFamily="50" charset="0"/>
              </a:defRPr>
            </a:lvl1pPr>
          </a:lstStyle>
          <a:p>
            <a:r>
              <a:rPr lang="es-ES" dirty="0" smtClean="0"/>
              <a:t>Haga clic para modificar el estilo de título del patrón</a:t>
            </a:r>
            <a:endParaRPr lang="en-US" dirty="0"/>
          </a:p>
        </p:txBody>
      </p:sp>
      <p:sp>
        <p:nvSpPr>
          <p:cNvPr id="3" name="Marcador de contenido 2"/>
          <p:cNvSpPr>
            <a:spLocks noGrp="1"/>
          </p:cNvSpPr>
          <p:nvPr>
            <p:ph idx="1"/>
          </p:nvPr>
        </p:nvSpPr>
        <p:spPr>
          <a:xfrm>
            <a:off x="3575050" y="273050"/>
            <a:ext cx="5111750" cy="5853113"/>
          </a:xfrm>
        </p:spPr>
        <p:txBody>
          <a:bodyPr/>
          <a:lstStyle>
            <a:lvl1pPr>
              <a:defRPr sz="3200">
                <a:latin typeface="Soberana Sans" panose="02000000000000000000" pitchFamily="50" charset="0"/>
              </a:defRPr>
            </a:lvl1pPr>
            <a:lvl2pPr>
              <a:defRPr sz="2800">
                <a:latin typeface="Soberana Sans" panose="02000000000000000000" pitchFamily="50" charset="0"/>
              </a:defRPr>
            </a:lvl2pPr>
            <a:lvl3pPr>
              <a:defRPr sz="2400">
                <a:latin typeface="Soberana Sans" panose="02000000000000000000" pitchFamily="50" charset="0"/>
              </a:defRPr>
            </a:lvl3pPr>
            <a:lvl4pPr>
              <a:defRPr sz="2000">
                <a:latin typeface="Soberana Sans" panose="02000000000000000000" pitchFamily="50" charset="0"/>
              </a:defRPr>
            </a:lvl4pPr>
            <a:lvl5pPr>
              <a:defRPr sz="2000">
                <a:latin typeface="Soberana Sans" panose="02000000000000000000" pitchFamily="50" charset="0"/>
              </a:defRPr>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texto 3"/>
          <p:cNvSpPr>
            <a:spLocks noGrp="1"/>
          </p:cNvSpPr>
          <p:nvPr>
            <p:ph type="body" sz="half" idx="2"/>
          </p:nvPr>
        </p:nvSpPr>
        <p:spPr>
          <a:xfrm>
            <a:off x="457200" y="1435100"/>
            <a:ext cx="3008313" cy="4691063"/>
          </a:xfrm>
        </p:spPr>
        <p:txBody>
          <a:bodyPr/>
          <a:lstStyle>
            <a:lvl1pPr marL="0" indent="0">
              <a:buNone/>
              <a:defRPr sz="1400">
                <a:latin typeface="Soberana Sans" panose="02000000000000000000" pitchFamily="50"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FDBBF5B7-D866-4C73-80B0-47B617FA8EF4}" type="datetime1">
              <a:rPr lang="es-ES" smtClean="0"/>
              <a:pPr/>
              <a:t>09/09/2014</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a:xfrm>
            <a:off x="6553200" y="6216423"/>
            <a:ext cx="2133600" cy="365125"/>
          </a:xfrm>
        </p:spPr>
        <p:txBody>
          <a:bodyPr/>
          <a:lstStyle/>
          <a:p>
            <a:fld id="{9714AFA6-0CB6-284E-AB0B-B14F4F3C8268}" type="slidenum">
              <a:rPr lang="en-US" smtClean="0"/>
              <a:pPr/>
              <a:t>‹Nº›</a:t>
            </a:fld>
            <a:endParaRPr lang="en-US"/>
          </a:p>
        </p:txBody>
      </p:sp>
    </p:spTree>
    <p:extLst>
      <p:ext uri="{BB962C8B-B14F-4D97-AF65-F5344CB8AC3E}">
        <p14:creationId xmlns:p14="http://schemas.microsoft.com/office/powerpoint/2010/main" xmlns="" val="56941342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Imagen con título">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atin typeface="Soberana Sans" panose="02000000000000000000" pitchFamily="50" charset="0"/>
              </a:defRPr>
            </a:lvl1pPr>
          </a:lstStyle>
          <a:p>
            <a:r>
              <a:rPr lang="es-ES" smtClean="0"/>
              <a:t>Haga clic para modificar el estilo de título del patrón</a:t>
            </a:r>
            <a:endParaRPr lang="en-US"/>
          </a:p>
        </p:txBody>
      </p:sp>
      <p:sp>
        <p:nvSpPr>
          <p:cNvPr id="3" name="Marcador de posición de imagen 2"/>
          <p:cNvSpPr>
            <a:spLocks noGrp="1"/>
          </p:cNvSpPr>
          <p:nvPr>
            <p:ph type="pic" idx="1"/>
          </p:nvPr>
        </p:nvSpPr>
        <p:spPr>
          <a:xfrm>
            <a:off x="1792288" y="612775"/>
            <a:ext cx="5486400" cy="4114800"/>
          </a:xfrm>
        </p:spPr>
        <p:txBody>
          <a:bodyPr/>
          <a:lstStyle>
            <a:lvl1pPr marL="0" indent="0">
              <a:buNone/>
              <a:defRPr sz="3200">
                <a:latin typeface="Soberana Sans" panose="02000000000000000000" pitchFamily="50"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atin typeface="Soberana Sans" panose="02000000000000000000" pitchFamily="50"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0E6BD449-C935-4933-A3FC-C2104802A336}" type="datetime1">
              <a:rPr lang="es-ES" smtClean="0"/>
              <a:pPr/>
              <a:t>09/09/2014</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9714AFA6-0CB6-284E-AB0B-B14F4F3C8268}" type="slidenum">
              <a:rPr lang="en-US" smtClean="0"/>
              <a:pPr/>
              <a:t>‹Nº›</a:t>
            </a:fld>
            <a:endParaRPr lang="en-US"/>
          </a:p>
        </p:txBody>
      </p:sp>
    </p:spTree>
    <p:extLst>
      <p:ext uri="{BB962C8B-B14F-4D97-AF65-F5344CB8AC3E}">
        <p14:creationId xmlns:p14="http://schemas.microsoft.com/office/powerpoint/2010/main" xmlns="" val="380208037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3_Encabezado de sección">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45501702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lvl1pPr>
              <a:defRPr sz="3600">
                <a:latin typeface="Soberana Titular" panose="02000000000000000000" pitchFamily="50" charset="0"/>
              </a:defRPr>
            </a:lvl1pPr>
          </a:lstStyle>
          <a:p>
            <a:r>
              <a:rPr lang="es-ES" smtClean="0"/>
              <a:t>Haga clic para modificar el estilo de título del patrón</a:t>
            </a:r>
            <a:endParaRPr lang="en-US" dirty="0"/>
          </a:p>
        </p:txBody>
      </p:sp>
      <p:sp>
        <p:nvSpPr>
          <p:cNvPr id="3" name="Marcador de contenido 2"/>
          <p:cNvSpPr>
            <a:spLocks noGrp="1"/>
          </p:cNvSpPr>
          <p:nvPr>
            <p:ph idx="1"/>
          </p:nvPr>
        </p:nvSpPr>
        <p:spPr>
          <a:xfrm>
            <a:off x="457200" y="1771649"/>
            <a:ext cx="8229600" cy="4206241"/>
          </a:xfrm>
        </p:spPr>
        <p:txBody>
          <a:bodyPr/>
          <a:lstStyle>
            <a:lvl1pPr>
              <a:defRPr>
                <a:latin typeface="Soberana Sans" panose="02000000000000000000" pitchFamily="50" charset="0"/>
              </a:defRPr>
            </a:lvl1pPr>
            <a:lvl2pPr>
              <a:defRPr>
                <a:latin typeface="Soberana Sans" panose="02000000000000000000" pitchFamily="50" charset="0"/>
              </a:defRPr>
            </a:lvl2pPr>
            <a:lvl3pPr>
              <a:defRPr>
                <a:latin typeface="Soberana Sans" panose="02000000000000000000" pitchFamily="50" charset="0"/>
              </a:defRPr>
            </a:lvl3pPr>
            <a:lvl4pPr>
              <a:defRPr>
                <a:latin typeface="Soberana Sans" panose="02000000000000000000" pitchFamily="50" charset="0"/>
              </a:defRPr>
            </a:lvl4pPr>
            <a:lvl5pPr>
              <a:defRPr>
                <a:latin typeface="Soberana Sans" panose="02000000000000000000" pitchFamily="50" charset="0"/>
              </a:defRPr>
            </a:lvl5p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n-US" dirty="0"/>
          </a:p>
        </p:txBody>
      </p:sp>
      <p:sp>
        <p:nvSpPr>
          <p:cNvPr id="4" name="Marcador de fecha 3"/>
          <p:cNvSpPr>
            <a:spLocks noGrp="1"/>
          </p:cNvSpPr>
          <p:nvPr>
            <p:ph type="dt" sz="half" idx="10"/>
          </p:nvPr>
        </p:nvSpPr>
        <p:spPr>
          <a:xfrm>
            <a:off x="457200" y="6161994"/>
            <a:ext cx="2133600" cy="365125"/>
          </a:xfrm>
        </p:spPr>
        <p:txBody>
          <a:bodyPr/>
          <a:lstStyle/>
          <a:p>
            <a:fld id="{2FF699F3-C87C-4BC9-902E-355A61937E5F}" type="datetime1">
              <a:rPr lang="es-ES" smtClean="0"/>
              <a:pPr/>
              <a:t>09/09/2014</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a:xfrm>
            <a:off x="6683829" y="6173787"/>
            <a:ext cx="2133600" cy="365125"/>
          </a:xfrm>
        </p:spPr>
        <p:txBody>
          <a:bodyPr/>
          <a:lstStyle/>
          <a:p>
            <a:fld id="{9714AFA6-0CB6-284E-AB0B-B14F4F3C8268}" type="slidenum">
              <a:rPr lang="en-US" smtClean="0"/>
              <a:pPr/>
              <a:t>‹Nº›</a:t>
            </a:fld>
            <a:endParaRPr lang="en-US"/>
          </a:p>
        </p:txBody>
      </p:sp>
    </p:spTree>
    <p:extLst>
      <p:ext uri="{BB962C8B-B14F-4D97-AF65-F5344CB8AC3E}">
        <p14:creationId xmlns:p14="http://schemas.microsoft.com/office/powerpoint/2010/main" xmlns="" val="292384161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Encabezado de sección">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85304276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Encabezado de sección">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noAutofit/>
          </a:bodyPr>
          <a:lstStyle>
            <a:lvl1pPr algn="l">
              <a:defRPr sz="3200" b="1" cap="all">
                <a:latin typeface="Soberana Titular" panose="02000000000000000000" pitchFamily="50" charset="0"/>
              </a:defRPr>
            </a:lvl1pPr>
          </a:lstStyle>
          <a:p>
            <a:r>
              <a:rPr lang="es-ES" dirty="0" smtClean="0"/>
              <a:t>Haga clic para modificar el estilo de título del patrón</a:t>
            </a:r>
            <a:endParaRPr lang="en-US" dirty="0"/>
          </a:p>
        </p:txBody>
      </p:sp>
      <p:sp>
        <p:nvSpPr>
          <p:cNvPr id="3" name="Marcador de texto 2"/>
          <p:cNvSpPr>
            <a:spLocks noGrp="1"/>
          </p:cNvSpPr>
          <p:nvPr>
            <p:ph type="body" idx="1"/>
          </p:nvPr>
        </p:nvSpPr>
        <p:spPr>
          <a:xfrm>
            <a:off x="722313" y="2906713"/>
            <a:ext cx="7772400" cy="1500187"/>
          </a:xfrm>
        </p:spPr>
        <p:txBody>
          <a:bodyPr anchor="b">
            <a:normAutofit/>
          </a:bodyPr>
          <a:lstStyle>
            <a:lvl1pPr marL="0" indent="0">
              <a:buNone/>
              <a:defRPr sz="2000">
                <a:solidFill>
                  <a:schemeClr val="tx1">
                    <a:tint val="75000"/>
                  </a:schemeClr>
                </a:solidFill>
                <a:latin typeface="Soberana Sans" panose="02000000000000000000" pitchFamily="50"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dirty="0" smtClean="0"/>
              <a:t>Haga clic para modificar el estilo de texto del patrón</a:t>
            </a:r>
          </a:p>
        </p:txBody>
      </p:sp>
      <p:sp>
        <p:nvSpPr>
          <p:cNvPr id="4" name="Marcador de fecha 3"/>
          <p:cNvSpPr>
            <a:spLocks noGrp="1"/>
          </p:cNvSpPr>
          <p:nvPr>
            <p:ph type="dt" sz="half" idx="10"/>
          </p:nvPr>
        </p:nvSpPr>
        <p:spPr/>
        <p:txBody>
          <a:bodyPr/>
          <a:lstStyle/>
          <a:p>
            <a:fld id="{2AB2FFC1-2C0C-445D-8129-9D128C59038C}" type="datetime1">
              <a:rPr lang="es-ES" smtClean="0"/>
              <a:pPr/>
              <a:t>09/09/2014</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a:xfrm>
            <a:off x="6553200" y="6173787"/>
            <a:ext cx="2133600" cy="365125"/>
          </a:xfrm>
        </p:spPr>
        <p:txBody>
          <a:bodyPr/>
          <a:lstStyle/>
          <a:p>
            <a:fld id="{9714AFA6-0CB6-284E-AB0B-B14F4F3C8268}" type="slidenum">
              <a:rPr lang="en-US" smtClean="0"/>
              <a:pPr/>
              <a:t>‹Nº›</a:t>
            </a:fld>
            <a:endParaRPr lang="en-US"/>
          </a:p>
        </p:txBody>
      </p:sp>
    </p:spTree>
    <p:extLst>
      <p:ext uri="{BB962C8B-B14F-4D97-AF65-F5344CB8AC3E}">
        <p14:creationId xmlns:p14="http://schemas.microsoft.com/office/powerpoint/2010/main" xmlns="" val="389115213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lvl1pPr>
              <a:defRPr sz="3600">
                <a:latin typeface="Soberana Titular" panose="02000000000000000000" pitchFamily="50" charset="0"/>
              </a:defRPr>
            </a:lvl1pPr>
          </a:lstStyle>
          <a:p>
            <a:r>
              <a:rPr lang="es-ES" dirty="0" smtClean="0"/>
              <a:t>Haga clic para modificar el estilo de título del patrón</a:t>
            </a:r>
            <a:endParaRPr lang="en-US" dirty="0"/>
          </a:p>
        </p:txBody>
      </p:sp>
      <p:sp>
        <p:nvSpPr>
          <p:cNvPr id="3" name="Marcador de contenido 2"/>
          <p:cNvSpPr>
            <a:spLocks noGrp="1"/>
          </p:cNvSpPr>
          <p:nvPr>
            <p:ph sz="half" idx="1"/>
          </p:nvPr>
        </p:nvSpPr>
        <p:spPr>
          <a:xfrm>
            <a:off x="457200" y="1600200"/>
            <a:ext cx="4038600" cy="4525963"/>
          </a:xfrm>
        </p:spPr>
        <p:txBody>
          <a:bodyPr/>
          <a:lstStyle>
            <a:lvl1pPr>
              <a:defRPr sz="2800">
                <a:latin typeface="Soberana Sans" panose="02000000000000000000" pitchFamily="50" charset="0"/>
              </a:defRPr>
            </a:lvl1pPr>
            <a:lvl2pPr>
              <a:defRPr sz="2400">
                <a:latin typeface="Soberana Sans" panose="02000000000000000000" pitchFamily="50" charset="0"/>
              </a:defRPr>
            </a:lvl2pPr>
            <a:lvl3pPr>
              <a:defRPr sz="2000">
                <a:latin typeface="Soberana Sans" panose="02000000000000000000" pitchFamily="50" charset="0"/>
              </a:defRPr>
            </a:lvl3pPr>
            <a:lvl4pPr>
              <a:defRPr sz="1800">
                <a:latin typeface="Soberana Sans" panose="02000000000000000000" pitchFamily="50" charset="0"/>
              </a:defRPr>
            </a:lvl4pPr>
            <a:lvl5pPr>
              <a:defRPr sz="1800">
                <a:latin typeface="Soberana Sans" panose="02000000000000000000" pitchFamily="50" charset="0"/>
              </a:defRPr>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Marcador de contenido 3"/>
          <p:cNvSpPr>
            <a:spLocks noGrp="1"/>
          </p:cNvSpPr>
          <p:nvPr>
            <p:ph sz="half" idx="2"/>
          </p:nvPr>
        </p:nvSpPr>
        <p:spPr>
          <a:xfrm>
            <a:off x="4648200" y="1600200"/>
            <a:ext cx="4038600" cy="4525963"/>
          </a:xfrm>
        </p:spPr>
        <p:txBody>
          <a:bodyPr/>
          <a:lstStyle>
            <a:lvl1pPr>
              <a:defRPr sz="2800">
                <a:latin typeface="Soberana Sans" panose="02000000000000000000" pitchFamily="50" charset="0"/>
              </a:defRPr>
            </a:lvl1pPr>
            <a:lvl2pPr>
              <a:defRPr sz="2400">
                <a:latin typeface="Soberana Sans" panose="02000000000000000000" pitchFamily="50" charset="0"/>
              </a:defRPr>
            </a:lvl2pPr>
            <a:lvl3pPr>
              <a:defRPr sz="2000">
                <a:latin typeface="Soberana Sans" panose="02000000000000000000" pitchFamily="50" charset="0"/>
              </a:defRPr>
            </a:lvl3pPr>
            <a:lvl4pPr>
              <a:defRPr sz="1800">
                <a:latin typeface="Soberana Sans" panose="02000000000000000000" pitchFamily="50" charset="0"/>
              </a:defRPr>
            </a:lvl4pPr>
            <a:lvl5pPr>
              <a:defRPr sz="1800">
                <a:latin typeface="Soberana Sans" panose="02000000000000000000" pitchFamily="50" charset="0"/>
              </a:defRPr>
            </a:lvl5pPr>
            <a:lvl6pPr>
              <a:defRPr sz="1800"/>
            </a:lvl6pPr>
            <a:lvl7pPr>
              <a:defRPr sz="1800"/>
            </a:lvl7pPr>
            <a:lvl8pPr>
              <a:defRPr sz="1800"/>
            </a:lvl8pPr>
            <a:lvl9pPr>
              <a:defRPr sz="1800"/>
            </a:lvl9p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n-US" dirty="0"/>
          </a:p>
        </p:txBody>
      </p:sp>
      <p:sp>
        <p:nvSpPr>
          <p:cNvPr id="5" name="Marcador de fecha 4"/>
          <p:cNvSpPr>
            <a:spLocks noGrp="1"/>
          </p:cNvSpPr>
          <p:nvPr>
            <p:ph type="dt" sz="half" idx="10"/>
          </p:nvPr>
        </p:nvSpPr>
        <p:spPr/>
        <p:txBody>
          <a:bodyPr/>
          <a:lstStyle/>
          <a:p>
            <a:fld id="{E5CE545E-9182-4E5A-9B57-F05A088794BE}" type="datetime1">
              <a:rPr lang="es-ES" smtClean="0"/>
              <a:pPr/>
              <a:t>09/09/2014</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9714AFA6-0CB6-284E-AB0B-B14F4F3C8268}" type="slidenum">
              <a:rPr lang="en-US" smtClean="0"/>
              <a:pPr/>
              <a:t>‹Nº›</a:t>
            </a:fld>
            <a:endParaRPr lang="en-US"/>
          </a:p>
        </p:txBody>
      </p:sp>
    </p:spTree>
    <p:extLst>
      <p:ext uri="{BB962C8B-B14F-4D97-AF65-F5344CB8AC3E}">
        <p14:creationId xmlns:p14="http://schemas.microsoft.com/office/powerpoint/2010/main" xmlns="" val="427986912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lvl1pPr>
              <a:defRPr sz="3600">
                <a:latin typeface="Soberana Titular" panose="02000000000000000000" pitchFamily="50" charset="0"/>
              </a:defRPr>
            </a:lvl1pPr>
          </a:lstStyle>
          <a:p>
            <a:r>
              <a:rPr lang="es-ES" dirty="0" smtClean="0"/>
              <a:t>Haga clic para modificar el estilo de título del patrón</a:t>
            </a:r>
            <a:endParaRPr lang="en-US" dirty="0"/>
          </a:p>
        </p:txBody>
      </p:sp>
      <p:sp>
        <p:nvSpPr>
          <p:cNvPr id="3" name="Marcador de texto 2"/>
          <p:cNvSpPr>
            <a:spLocks noGrp="1"/>
          </p:cNvSpPr>
          <p:nvPr>
            <p:ph type="body" idx="1"/>
          </p:nvPr>
        </p:nvSpPr>
        <p:spPr>
          <a:xfrm>
            <a:off x="457200" y="1535113"/>
            <a:ext cx="4040188" cy="639762"/>
          </a:xfrm>
        </p:spPr>
        <p:txBody>
          <a:bodyPr anchor="b">
            <a:noAutofit/>
          </a:bodyPr>
          <a:lstStyle>
            <a:lvl1pPr marL="0" indent="0">
              <a:buNone/>
              <a:defRPr sz="2000" b="1">
                <a:latin typeface="Soberana Sans" panose="02000000000000000000" pitchFamily="50"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smtClean="0"/>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atin typeface="Soberana Sans" panose="02000000000000000000" pitchFamily="50" charset="0"/>
              </a:defRPr>
            </a:lvl1pPr>
            <a:lvl2pPr>
              <a:defRPr sz="2000">
                <a:latin typeface="Soberana Sans" panose="02000000000000000000" pitchFamily="50" charset="0"/>
              </a:defRPr>
            </a:lvl2pPr>
            <a:lvl3pPr>
              <a:defRPr sz="1800">
                <a:latin typeface="Soberana Sans" panose="02000000000000000000" pitchFamily="50" charset="0"/>
              </a:defRPr>
            </a:lvl3pPr>
            <a:lvl4pPr>
              <a:defRPr sz="1600">
                <a:latin typeface="Soberana Sans" panose="02000000000000000000" pitchFamily="50" charset="0"/>
              </a:defRPr>
            </a:lvl4pPr>
            <a:lvl5pPr>
              <a:defRPr sz="1600">
                <a:latin typeface="Soberana Sans" panose="02000000000000000000" pitchFamily="50" charset="0"/>
              </a:defRPr>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Marcador de texto 4"/>
          <p:cNvSpPr>
            <a:spLocks noGrp="1"/>
          </p:cNvSpPr>
          <p:nvPr>
            <p:ph type="body" sz="quarter" idx="3"/>
          </p:nvPr>
        </p:nvSpPr>
        <p:spPr>
          <a:xfrm>
            <a:off x="4645025" y="1535113"/>
            <a:ext cx="4041775" cy="639762"/>
          </a:xfrm>
        </p:spPr>
        <p:txBody>
          <a:bodyPr anchor="b">
            <a:noAutofit/>
          </a:bodyPr>
          <a:lstStyle>
            <a:lvl1pPr marL="0" indent="0">
              <a:buNone/>
              <a:defRPr sz="2000" b="1">
                <a:latin typeface="Soberana Sans" panose="02000000000000000000" pitchFamily="50"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4645025" y="2174875"/>
            <a:ext cx="4041775" cy="3951288"/>
          </a:xfrm>
        </p:spPr>
        <p:txBody>
          <a:bodyPr/>
          <a:lstStyle>
            <a:lvl1pPr>
              <a:defRPr sz="2400">
                <a:latin typeface="Soberana Sans" panose="02000000000000000000" pitchFamily="50" charset="0"/>
              </a:defRPr>
            </a:lvl1pPr>
            <a:lvl2pPr>
              <a:defRPr sz="2000">
                <a:latin typeface="Soberana Sans" panose="02000000000000000000" pitchFamily="50" charset="0"/>
              </a:defRPr>
            </a:lvl2pPr>
            <a:lvl3pPr>
              <a:defRPr sz="1800">
                <a:latin typeface="Soberana Sans" panose="02000000000000000000" pitchFamily="50" charset="0"/>
              </a:defRPr>
            </a:lvl3pPr>
            <a:lvl4pPr>
              <a:defRPr sz="1600">
                <a:latin typeface="Soberana Sans" panose="02000000000000000000" pitchFamily="50" charset="0"/>
              </a:defRPr>
            </a:lvl4pPr>
            <a:lvl5pPr>
              <a:defRPr sz="1600">
                <a:latin typeface="Soberana Sans" panose="02000000000000000000" pitchFamily="50" charset="0"/>
              </a:defRPr>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Marcador de fecha 6"/>
          <p:cNvSpPr>
            <a:spLocks noGrp="1"/>
          </p:cNvSpPr>
          <p:nvPr>
            <p:ph type="dt" sz="half" idx="10"/>
          </p:nvPr>
        </p:nvSpPr>
        <p:spPr/>
        <p:txBody>
          <a:bodyPr/>
          <a:lstStyle/>
          <a:p>
            <a:fld id="{EBB080BF-5ACF-4347-9BA9-4F2B276A4709}" type="datetime1">
              <a:rPr lang="es-ES" smtClean="0"/>
              <a:pPr/>
              <a:t>09/09/2014</a:t>
            </a:fld>
            <a:endParaRPr lang="en-US"/>
          </a:p>
        </p:txBody>
      </p:sp>
      <p:sp>
        <p:nvSpPr>
          <p:cNvPr id="8" name="Marcador de pie de página 7"/>
          <p:cNvSpPr>
            <a:spLocks noGrp="1"/>
          </p:cNvSpPr>
          <p:nvPr>
            <p:ph type="ftr" sz="quarter" idx="11"/>
          </p:nvPr>
        </p:nvSpPr>
        <p:spPr/>
        <p:txBody>
          <a:bodyPr/>
          <a:lstStyle/>
          <a:p>
            <a:endParaRPr lang="en-US"/>
          </a:p>
        </p:txBody>
      </p:sp>
      <p:sp>
        <p:nvSpPr>
          <p:cNvPr id="9" name="Marcador de número de diapositiva 8"/>
          <p:cNvSpPr>
            <a:spLocks noGrp="1"/>
          </p:cNvSpPr>
          <p:nvPr>
            <p:ph type="sldNum" sz="quarter" idx="12"/>
          </p:nvPr>
        </p:nvSpPr>
        <p:spPr/>
        <p:txBody>
          <a:bodyPr/>
          <a:lstStyle/>
          <a:p>
            <a:fld id="{9714AFA6-0CB6-284E-AB0B-B14F4F3C8268}" type="slidenum">
              <a:rPr lang="en-US" smtClean="0"/>
              <a:pPr/>
              <a:t>‹Nº›</a:t>
            </a:fld>
            <a:endParaRPr lang="en-US"/>
          </a:p>
        </p:txBody>
      </p:sp>
    </p:spTree>
    <p:extLst>
      <p:ext uri="{BB962C8B-B14F-4D97-AF65-F5344CB8AC3E}">
        <p14:creationId xmlns:p14="http://schemas.microsoft.com/office/powerpoint/2010/main" xmlns="" val="190788933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ólo el título">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457200" y="297816"/>
            <a:ext cx="8229600" cy="1143000"/>
          </a:xfrm>
        </p:spPr>
        <p:txBody>
          <a:bodyPr>
            <a:noAutofit/>
          </a:bodyPr>
          <a:lstStyle>
            <a:lvl1pPr>
              <a:defRPr sz="3600">
                <a:latin typeface="Soberana Titular" panose="02000000000000000000" pitchFamily="50" charset="0"/>
              </a:defRPr>
            </a:lvl1pPr>
          </a:lstStyle>
          <a:p>
            <a:r>
              <a:rPr lang="es-ES" dirty="0" smtClean="0"/>
              <a:t>Haga clic para modificar el estilo de título del patrón</a:t>
            </a:r>
            <a:endParaRPr lang="en-US" dirty="0"/>
          </a:p>
        </p:txBody>
      </p:sp>
      <p:sp>
        <p:nvSpPr>
          <p:cNvPr id="3" name="Marcador de fecha 2"/>
          <p:cNvSpPr>
            <a:spLocks noGrp="1"/>
          </p:cNvSpPr>
          <p:nvPr>
            <p:ph type="dt" sz="half" idx="10"/>
          </p:nvPr>
        </p:nvSpPr>
        <p:spPr/>
        <p:txBody>
          <a:bodyPr/>
          <a:lstStyle/>
          <a:p>
            <a:fld id="{50E6D437-C464-4035-BA0D-F9E03D232CFF}" type="datetime1">
              <a:rPr lang="es-ES" smtClean="0"/>
              <a:pPr/>
              <a:t>09/09/2014</a:t>
            </a:fld>
            <a:endParaRPr lang="en-US"/>
          </a:p>
        </p:txBody>
      </p:sp>
      <p:sp>
        <p:nvSpPr>
          <p:cNvPr id="4" name="Marcador de pie de página 3"/>
          <p:cNvSpPr>
            <a:spLocks noGrp="1"/>
          </p:cNvSpPr>
          <p:nvPr>
            <p:ph type="ftr" sz="quarter" idx="11"/>
          </p:nvPr>
        </p:nvSpPr>
        <p:spPr/>
        <p:txBody>
          <a:bodyPr/>
          <a:lstStyle/>
          <a:p>
            <a:endParaRPr lang="en-US"/>
          </a:p>
        </p:txBody>
      </p:sp>
      <p:sp>
        <p:nvSpPr>
          <p:cNvPr id="5" name="Marcador de número de diapositiva 4"/>
          <p:cNvSpPr>
            <a:spLocks noGrp="1"/>
          </p:cNvSpPr>
          <p:nvPr>
            <p:ph type="sldNum" sz="quarter" idx="12"/>
          </p:nvPr>
        </p:nvSpPr>
        <p:spPr>
          <a:xfrm>
            <a:off x="6553200" y="6173787"/>
            <a:ext cx="2133600" cy="365125"/>
          </a:xfrm>
        </p:spPr>
        <p:txBody>
          <a:bodyPr/>
          <a:lstStyle/>
          <a:p>
            <a:fld id="{9714AFA6-0CB6-284E-AB0B-B14F4F3C8268}" type="slidenum">
              <a:rPr lang="en-US" smtClean="0"/>
              <a:pPr/>
              <a:t>‹Nº›</a:t>
            </a:fld>
            <a:endParaRPr lang="en-US"/>
          </a:p>
        </p:txBody>
      </p:sp>
    </p:spTree>
    <p:extLst>
      <p:ext uri="{BB962C8B-B14F-4D97-AF65-F5344CB8AC3E}">
        <p14:creationId xmlns:p14="http://schemas.microsoft.com/office/powerpoint/2010/main" xmlns="" val="182679639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En blanco">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34BAB2E8-1D68-4A94-8BCF-761811E4696D}" type="datetime1">
              <a:rPr lang="es-ES" smtClean="0"/>
              <a:pPr/>
              <a:t>09/09/2014</a:t>
            </a:fld>
            <a:endParaRPr lang="en-US"/>
          </a:p>
        </p:txBody>
      </p:sp>
      <p:sp>
        <p:nvSpPr>
          <p:cNvPr id="3" name="Marcador de pie de página 2"/>
          <p:cNvSpPr>
            <a:spLocks noGrp="1"/>
          </p:cNvSpPr>
          <p:nvPr>
            <p:ph type="ftr" sz="quarter" idx="11"/>
          </p:nvPr>
        </p:nvSpPr>
        <p:spPr/>
        <p:txBody>
          <a:bodyPr/>
          <a:lstStyle/>
          <a:p>
            <a:endParaRPr lang="en-US"/>
          </a:p>
        </p:txBody>
      </p:sp>
      <p:sp>
        <p:nvSpPr>
          <p:cNvPr id="4" name="Marcador de número de diapositiva 3"/>
          <p:cNvSpPr>
            <a:spLocks noGrp="1"/>
          </p:cNvSpPr>
          <p:nvPr>
            <p:ph type="sldNum" sz="quarter" idx="12"/>
          </p:nvPr>
        </p:nvSpPr>
        <p:spPr>
          <a:xfrm>
            <a:off x="6553200" y="6183766"/>
            <a:ext cx="2133600" cy="365125"/>
          </a:xfrm>
        </p:spPr>
        <p:txBody>
          <a:bodyPr/>
          <a:lstStyle/>
          <a:p>
            <a:fld id="{9714AFA6-0CB6-284E-AB0B-B14F4F3C8268}" type="slidenum">
              <a:rPr lang="en-US" smtClean="0"/>
              <a:pPr/>
              <a:t>‹Nº›</a:t>
            </a:fld>
            <a:endParaRPr lang="en-US"/>
          </a:p>
        </p:txBody>
      </p:sp>
    </p:spTree>
    <p:extLst>
      <p:ext uri="{BB962C8B-B14F-4D97-AF65-F5344CB8AC3E}">
        <p14:creationId xmlns:p14="http://schemas.microsoft.com/office/powerpoint/2010/main" xmlns="" val="118674564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1_En blanco">
    <p:bg>
      <p:bgPr>
        <a:solidFill>
          <a:schemeClr val="bg1"/>
        </a:solidFill>
        <a:effectLst/>
      </p:bgPr>
    </p:bg>
    <p:spTree>
      <p:nvGrpSpPr>
        <p:cNvPr id="1" name=""/>
        <p:cNvGrpSpPr/>
        <p:nvPr/>
      </p:nvGrpSpPr>
      <p:grpSpPr>
        <a:xfrm>
          <a:off x="0" y="0"/>
          <a:ext cx="0" cy="0"/>
          <a:chOff x="0" y="0"/>
          <a:chExt cx="0" cy="0"/>
        </a:xfrm>
      </p:grpSpPr>
      <p:sp>
        <p:nvSpPr>
          <p:cNvPr id="7" name="Rectángulo 6"/>
          <p:cNvSpPr/>
          <p:nvPr/>
        </p:nvSpPr>
        <p:spPr>
          <a:xfrm>
            <a:off x="0" y="6420167"/>
            <a:ext cx="9144000" cy="148590"/>
          </a:xfrm>
          <a:prstGeom prst="rect">
            <a:avLst/>
          </a:prstGeom>
          <a:solidFill>
            <a:srgbClr val="EDEE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a:p>
        </p:txBody>
      </p:sp>
      <p:sp>
        <p:nvSpPr>
          <p:cNvPr id="2" name="Marcador de fecha 1"/>
          <p:cNvSpPr>
            <a:spLocks noGrp="1"/>
          </p:cNvSpPr>
          <p:nvPr>
            <p:ph type="dt" sz="half" idx="10"/>
          </p:nvPr>
        </p:nvSpPr>
        <p:spPr/>
        <p:txBody>
          <a:bodyPr/>
          <a:lstStyle/>
          <a:p>
            <a:fld id="{F9C72D77-97EF-4A8B-BCD8-41245D888851}" type="datetime1">
              <a:rPr lang="es-ES" smtClean="0"/>
              <a:pPr/>
              <a:t>09/09/2014</a:t>
            </a:fld>
            <a:endParaRPr lang="en-US" dirty="0"/>
          </a:p>
        </p:txBody>
      </p:sp>
      <p:sp>
        <p:nvSpPr>
          <p:cNvPr id="3" name="Marcador de pie de página 2"/>
          <p:cNvSpPr>
            <a:spLocks noGrp="1"/>
          </p:cNvSpPr>
          <p:nvPr>
            <p:ph type="ftr" sz="quarter" idx="11"/>
          </p:nvPr>
        </p:nvSpPr>
        <p:spPr/>
        <p:txBody>
          <a:bodyPr/>
          <a:lstStyle/>
          <a:p>
            <a:endParaRPr lang="en-US"/>
          </a:p>
        </p:txBody>
      </p:sp>
      <p:sp>
        <p:nvSpPr>
          <p:cNvPr id="4" name="Marcador de número de diapositiva 3"/>
          <p:cNvSpPr>
            <a:spLocks noGrp="1"/>
          </p:cNvSpPr>
          <p:nvPr>
            <p:ph type="sldNum" sz="quarter" idx="12"/>
          </p:nvPr>
        </p:nvSpPr>
        <p:spPr/>
        <p:txBody>
          <a:bodyPr/>
          <a:lstStyle/>
          <a:p>
            <a:fld id="{9714AFA6-0CB6-284E-AB0B-B14F4F3C8268}" type="slidenum">
              <a:rPr lang="en-US" smtClean="0"/>
              <a:pPr/>
              <a:t>‹Nº›</a:t>
            </a:fld>
            <a:endParaRPr lang="en-US"/>
          </a:p>
        </p:txBody>
      </p:sp>
      <p:sp>
        <p:nvSpPr>
          <p:cNvPr id="6" name="Rectángulo 5"/>
          <p:cNvSpPr/>
          <p:nvPr/>
        </p:nvSpPr>
        <p:spPr>
          <a:xfrm>
            <a:off x="0" y="240030"/>
            <a:ext cx="9144000" cy="148590"/>
          </a:xfrm>
          <a:prstGeom prst="rect">
            <a:avLst/>
          </a:prstGeom>
          <a:solidFill>
            <a:srgbClr val="EDEE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xmlns="" val="25805660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_tradnl" dirty="0" smtClean="0"/>
              <a:t>Clic para editar título</a:t>
            </a:r>
            <a:endParaRPr lang="en-US" dirty="0"/>
          </a:p>
        </p:txBody>
      </p:sp>
      <p:sp>
        <p:nvSpPr>
          <p:cNvPr id="3" name="Marcador de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_tradnl" dirty="0" smtClean="0"/>
              <a:t>Haga clic para modificar el estilo de texto del patrón</a:t>
            </a:r>
          </a:p>
          <a:p>
            <a:pPr lvl="1"/>
            <a:r>
              <a:rPr lang="es-ES_tradnl" dirty="0" smtClean="0"/>
              <a:t>Segundo nivel</a:t>
            </a:r>
          </a:p>
          <a:p>
            <a:pPr lvl="2"/>
            <a:r>
              <a:rPr lang="es-ES_tradnl" dirty="0" smtClean="0"/>
              <a:t>Tercer nivel</a:t>
            </a:r>
          </a:p>
          <a:p>
            <a:pPr lvl="3"/>
            <a:r>
              <a:rPr lang="es-ES_tradnl" dirty="0" smtClean="0"/>
              <a:t>Cuarto nivel</a:t>
            </a:r>
          </a:p>
          <a:p>
            <a:pPr lvl="4"/>
            <a:r>
              <a:rPr lang="es-ES_tradnl" dirty="0" smtClean="0"/>
              <a:t>Quinto nivel</a:t>
            </a:r>
            <a:endParaRPr lang="en-US" dirty="0"/>
          </a:p>
        </p:txBody>
      </p:sp>
      <p:sp>
        <p:nvSpPr>
          <p:cNvPr id="4" name="Marcador de fech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dobe Caslon Pro"/>
                <a:cs typeface="Adobe Caslon Pro"/>
              </a:defRPr>
            </a:lvl1pPr>
          </a:lstStyle>
          <a:p>
            <a:fld id="{6F790217-E4A4-4B27-9531-93E502F9E8DD}" type="datetime1">
              <a:rPr lang="es-ES" smtClean="0"/>
              <a:pPr/>
              <a:t>09/09/2014</a:t>
            </a:fld>
            <a:endParaRPr lang="en-US" dirty="0"/>
          </a:p>
        </p:txBody>
      </p:sp>
      <p:sp>
        <p:nvSpPr>
          <p:cNvPr id="5" name="Marcador de pie de pá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dobe Caslon Pro"/>
                <a:cs typeface="Adobe Caslon Pro"/>
              </a:defRPr>
            </a:lvl1pPr>
          </a:lstStyle>
          <a:p>
            <a:endParaRPr lang="en-US"/>
          </a:p>
        </p:txBody>
      </p:sp>
      <p:sp>
        <p:nvSpPr>
          <p:cNvPr id="6" name="Marcador de número de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dobe Caslon Pro"/>
                <a:cs typeface="Adobe Caslon Pro"/>
              </a:defRPr>
            </a:lvl1pPr>
          </a:lstStyle>
          <a:p>
            <a:fld id="{9714AFA6-0CB6-284E-AB0B-B14F4F3C8268}" type="slidenum">
              <a:rPr lang="en-US" smtClean="0"/>
              <a:pPr/>
              <a:t>‹Nº›</a:t>
            </a:fld>
            <a:endParaRPr lang="en-US"/>
          </a:p>
        </p:txBody>
      </p:sp>
    </p:spTree>
    <p:extLst>
      <p:ext uri="{BB962C8B-B14F-4D97-AF65-F5344CB8AC3E}">
        <p14:creationId xmlns:p14="http://schemas.microsoft.com/office/powerpoint/2010/main" xmlns="" val="3170561322"/>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timing>
    <p:tnLst>
      <p:par>
        <p:cTn id="1" dur="indefinite" restart="never" nodeType="tmRoot"/>
      </p:par>
    </p:tnLst>
  </p:timing>
  <p:hf hdr="0" ftr="0" dt="0"/>
  <p:txStyles>
    <p:titleStyle>
      <a:lvl1pPr algn="l" defTabSz="457200" rtl="0" eaLnBrk="1" latinLnBrk="0" hangingPunct="1">
        <a:spcBef>
          <a:spcPct val="0"/>
        </a:spcBef>
        <a:buNone/>
        <a:defRPr sz="4400" b="1" kern="1200">
          <a:solidFill>
            <a:schemeClr val="tx1"/>
          </a:solidFill>
          <a:latin typeface="Soberana Titular" panose="02000000000000000000" pitchFamily="50" charset="0"/>
          <a:ea typeface="+mj-ea"/>
          <a:cs typeface="Soberana Titular" panose="02000000000000000000" pitchFamily="50" charset="0"/>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Soberana Sans" panose="02000000000000000000" pitchFamily="50" charset="0"/>
          <a:ea typeface="+mn-ea"/>
          <a:cs typeface="Soberana Sans" panose="02000000000000000000" pitchFamily="50" charset="0"/>
        </a:defRPr>
      </a:lvl1pPr>
      <a:lvl2pPr marL="742950" indent="-285750" algn="l" defTabSz="457200" rtl="0" eaLnBrk="1" latinLnBrk="0" hangingPunct="1">
        <a:spcBef>
          <a:spcPct val="20000"/>
        </a:spcBef>
        <a:buFont typeface="Arial"/>
        <a:buChar char="–"/>
        <a:defRPr sz="2800" kern="1200">
          <a:solidFill>
            <a:schemeClr val="tx1"/>
          </a:solidFill>
          <a:latin typeface="Soberana Sans" panose="02000000000000000000" pitchFamily="50" charset="0"/>
          <a:ea typeface="+mn-ea"/>
          <a:cs typeface="Soberana Sans" panose="02000000000000000000" pitchFamily="50" charset="0"/>
        </a:defRPr>
      </a:lvl2pPr>
      <a:lvl3pPr marL="1143000" indent="-228600" algn="l" defTabSz="457200" rtl="0" eaLnBrk="1" latinLnBrk="0" hangingPunct="1">
        <a:spcBef>
          <a:spcPct val="20000"/>
        </a:spcBef>
        <a:buFont typeface="Arial"/>
        <a:buChar char="•"/>
        <a:defRPr sz="2400" kern="1200">
          <a:solidFill>
            <a:schemeClr val="tx1"/>
          </a:solidFill>
          <a:latin typeface="Soberana Sans" panose="02000000000000000000" pitchFamily="50" charset="0"/>
          <a:ea typeface="+mn-ea"/>
          <a:cs typeface="Soberana Sans" panose="02000000000000000000" pitchFamily="50" charset="0"/>
        </a:defRPr>
      </a:lvl3pPr>
      <a:lvl4pPr marL="1600200" indent="-228600" algn="l" defTabSz="457200" rtl="0" eaLnBrk="1" latinLnBrk="0" hangingPunct="1">
        <a:spcBef>
          <a:spcPct val="20000"/>
        </a:spcBef>
        <a:buFont typeface="Arial"/>
        <a:buChar char="–"/>
        <a:defRPr sz="2000" kern="1200">
          <a:solidFill>
            <a:schemeClr val="tx1"/>
          </a:solidFill>
          <a:latin typeface="Soberana Sans" panose="02000000000000000000" pitchFamily="50" charset="0"/>
          <a:ea typeface="+mn-ea"/>
          <a:cs typeface="Soberana Sans" panose="02000000000000000000" pitchFamily="50" charset="0"/>
        </a:defRPr>
      </a:lvl4pPr>
      <a:lvl5pPr marL="2057400" indent="-228600" algn="l" defTabSz="457200" rtl="0" eaLnBrk="1" latinLnBrk="0" hangingPunct="1">
        <a:spcBef>
          <a:spcPct val="20000"/>
        </a:spcBef>
        <a:buFont typeface="Arial"/>
        <a:buChar char="»"/>
        <a:defRPr sz="2000" kern="1200">
          <a:solidFill>
            <a:schemeClr val="tx1"/>
          </a:solidFill>
          <a:latin typeface="Soberana Sans" panose="02000000000000000000" pitchFamily="50" charset="0"/>
          <a:ea typeface="+mn-ea"/>
          <a:cs typeface="Soberana Sans" panose="02000000000000000000" pitchFamily="50"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8" Type="http://schemas.openxmlformats.org/officeDocument/2006/relationships/diagramData" Target="../diagrams/data5.xml"/><Relationship Id="rId13" Type="http://schemas.openxmlformats.org/officeDocument/2006/relationships/image" Target="../media/image9.png"/><Relationship Id="rId3" Type="http://schemas.openxmlformats.org/officeDocument/2006/relationships/diagramData" Target="../diagrams/data4.xml"/><Relationship Id="rId7" Type="http://schemas.microsoft.com/office/2007/relationships/diagramDrawing" Target="../diagrams/drawing4.xml"/><Relationship Id="rId12" Type="http://schemas.microsoft.com/office/2007/relationships/diagramDrawing" Target="../diagrams/drawing5.xml"/><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0" Type="http://schemas.openxmlformats.org/officeDocument/2006/relationships/diagramQuickStyle" Target="../diagrams/quickStyle5.xml"/><Relationship Id="rId4" Type="http://schemas.openxmlformats.org/officeDocument/2006/relationships/diagramLayout" Target="../diagrams/layout4.xml"/><Relationship Id="rId9" Type="http://schemas.openxmlformats.org/officeDocument/2006/relationships/diagramLayout" Target="../diagrams/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2.xml.rels><?xml version="1.0" encoding="UTF-8" standalone="yes"?>
<Relationships xmlns="http://schemas.openxmlformats.org/package/2006/relationships"><Relationship Id="rId8" Type="http://schemas.openxmlformats.org/officeDocument/2006/relationships/diagramData" Target="../diagrams/data9.xml"/><Relationship Id="rId3" Type="http://schemas.openxmlformats.org/officeDocument/2006/relationships/diagramData" Target="../diagrams/data8.xml"/><Relationship Id="rId7" Type="http://schemas.microsoft.com/office/2007/relationships/diagramDrawing" Target="../diagrams/drawing8.xml"/><Relationship Id="rId12" Type="http://schemas.microsoft.com/office/2007/relationships/diagramDrawing" Target="../diagrams/drawing9.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8.xml"/><Relationship Id="rId11" Type="http://schemas.openxmlformats.org/officeDocument/2006/relationships/diagramColors" Target="../diagrams/colors9.xml"/><Relationship Id="rId5" Type="http://schemas.openxmlformats.org/officeDocument/2006/relationships/diagramQuickStyle" Target="../diagrams/quickStyle8.xml"/><Relationship Id="rId10" Type="http://schemas.openxmlformats.org/officeDocument/2006/relationships/diagramQuickStyle" Target="../diagrams/quickStyle9.xml"/><Relationship Id="rId4" Type="http://schemas.openxmlformats.org/officeDocument/2006/relationships/diagramLayout" Target="../diagrams/layout8.xml"/><Relationship Id="rId9" Type="http://schemas.openxmlformats.org/officeDocument/2006/relationships/diagramLayout" Target="../diagrams/layout9.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hyperlink" Target="mailto:sanchez.jorge@aem.gob.mx" TargetMode="External"/><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9.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3350059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OBJETIVO 1</a:t>
            </a:r>
            <a:endParaRPr lang="es-MX" dirty="0"/>
          </a:p>
        </p:txBody>
      </p:sp>
      <p:sp>
        <p:nvSpPr>
          <p:cNvPr id="3" name="Marcador de contenido 2"/>
          <p:cNvSpPr>
            <a:spLocks noGrp="1"/>
          </p:cNvSpPr>
          <p:nvPr>
            <p:ph idx="1"/>
          </p:nvPr>
        </p:nvSpPr>
        <p:spPr>
          <a:xfrm>
            <a:off x="457200" y="1689487"/>
            <a:ext cx="8229600" cy="3148990"/>
          </a:xfrm>
        </p:spPr>
        <p:txBody>
          <a:bodyPr>
            <a:normAutofit fontScale="92500" lnSpcReduction="10000"/>
          </a:bodyPr>
          <a:lstStyle/>
          <a:p>
            <a:pPr marL="0" indent="0">
              <a:buNone/>
            </a:pPr>
            <a:r>
              <a:rPr lang="es-MX" dirty="0" smtClean="0"/>
              <a:t>Impulsar </a:t>
            </a:r>
            <a:r>
              <a:rPr lang="es-MX" dirty="0"/>
              <a:t>el desarrollo de una infraestructura espacial que atienda las necesidades sociales de seguridad, protección de la población, atención a desastres, banda ancha, y cuidado del medio ambiente</a:t>
            </a:r>
            <a:r>
              <a:rPr lang="es-MX" dirty="0" smtClean="0"/>
              <a:t>.</a:t>
            </a:r>
          </a:p>
        </p:txBody>
      </p:sp>
      <p:sp>
        <p:nvSpPr>
          <p:cNvPr id="4" name="Marcador de número de diapositiva 3"/>
          <p:cNvSpPr>
            <a:spLocks noGrp="1"/>
          </p:cNvSpPr>
          <p:nvPr>
            <p:ph type="sldNum" sz="quarter" idx="12"/>
          </p:nvPr>
        </p:nvSpPr>
        <p:spPr/>
        <p:txBody>
          <a:bodyPr/>
          <a:lstStyle/>
          <a:p>
            <a:fld id="{9714AFA6-0CB6-284E-AB0B-B14F4F3C8268}" type="slidenum">
              <a:rPr lang="en-US" smtClean="0"/>
              <a:pPr/>
              <a:t>10</a:t>
            </a:fld>
            <a:endParaRPr lang="en-US"/>
          </a:p>
        </p:txBody>
      </p:sp>
      <p:sp>
        <p:nvSpPr>
          <p:cNvPr id="5" name="Rectángulo redondeado 4"/>
          <p:cNvSpPr/>
          <p:nvPr/>
        </p:nvSpPr>
        <p:spPr>
          <a:xfrm>
            <a:off x="4905632" y="4843849"/>
            <a:ext cx="3781168" cy="902043"/>
          </a:xfrm>
          <a:prstGeom prst="roundRect">
            <a:avLst/>
          </a:prstGeom>
          <a:solidFill>
            <a:schemeClr val="accent3">
              <a:lumMod val="5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MX" sz="2800" b="1" dirty="0" smtClean="0">
                <a:solidFill>
                  <a:schemeClr val="bg1"/>
                </a:solidFill>
              </a:rPr>
              <a:t>Infraestructura   espacial</a:t>
            </a:r>
            <a:endParaRPr lang="es-MX" sz="2800" b="1" dirty="0">
              <a:solidFill>
                <a:schemeClr val="bg1"/>
              </a:solidFill>
            </a:endParaRPr>
          </a:p>
        </p:txBody>
      </p:sp>
    </p:spTree>
    <p:extLst>
      <p:ext uri="{BB962C8B-B14F-4D97-AF65-F5344CB8AC3E}">
        <p14:creationId xmlns:p14="http://schemas.microsoft.com/office/powerpoint/2010/main" xmlns="" val="26742195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OBJETIVO 2</a:t>
            </a:r>
            <a:endParaRPr lang="es-MX" dirty="0"/>
          </a:p>
        </p:txBody>
      </p:sp>
      <p:sp>
        <p:nvSpPr>
          <p:cNvPr id="3" name="Marcador de contenido 2"/>
          <p:cNvSpPr>
            <a:spLocks noGrp="1"/>
          </p:cNvSpPr>
          <p:nvPr>
            <p:ph idx="1"/>
          </p:nvPr>
        </p:nvSpPr>
        <p:spPr>
          <a:xfrm>
            <a:off x="457200" y="1458385"/>
            <a:ext cx="8229600" cy="1505542"/>
          </a:xfrm>
        </p:spPr>
        <p:txBody>
          <a:bodyPr>
            <a:noAutofit/>
          </a:bodyPr>
          <a:lstStyle/>
          <a:p>
            <a:pPr marL="0" indent="0">
              <a:buNone/>
            </a:pPr>
            <a:r>
              <a:rPr lang="es-ES_tradnl" dirty="0" smtClean="0"/>
              <a:t>Impulsar </a:t>
            </a:r>
            <a:r>
              <a:rPr lang="es-ES_tradnl" dirty="0"/>
              <a:t>el desarrollo del sector espacial nacional, promoviendo la innovación, la inversión pública y privada, la creación de empresas, la generación de empleos, y el aumento de la competitividad</a:t>
            </a:r>
            <a:r>
              <a:rPr lang="es-ES_tradnl" dirty="0" smtClean="0"/>
              <a:t>.</a:t>
            </a:r>
          </a:p>
        </p:txBody>
      </p:sp>
      <p:sp>
        <p:nvSpPr>
          <p:cNvPr id="4" name="Marcador de número de diapositiva 3"/>
          <p:cNvSpPr>
            <a:spLocks noGrp="1"/>
          </p:cNvSpPr>
          <p:nvPr>
            <p:ph type="sldNum" sz="quarter" idx="12"/>
          </p:nvPr>
        </p:nvSpPr>
        <p:spPr/>
        <p:txBody>
          <a:bodyPr/>
          <a:lstStyle/>
          <a:p>
            <a:fld id="{9714AFA6-0CB6-284E-AB0B-B14F4F3C8268}" type="slidenum">
              <a:rPr lang="en-US" smtClean="0"/>
              <a:pPr/>
              <a:t>11</a:t>
            </a:fld>
            <a:endParaRPr lang="en-US"/>
          </a:p>
        </p:txBody>
      </p:sp>
      <p:sp>
        <p:nvSpPr>
          <p:cNvPr id="5" name="Rectángulo redondeado 4"/>
          <p:cNvSpPr/>
          <p:nvPr/>
        </p:nvSpPr>
        <p:spPr>
          <a:xfrm>
            <a:off x="5036261" y="4627498"/>
            <a:ext cx="3781168" cy="902043"/>
          </a:xfrm>
          <a:prstGeom prst="roundRect">
            <a:avLst/>
          </a:prstGeom>
          <a:solidFill>
            <a:schemeClr val="accent3">
              <a:lumMod val="5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MX" sz="2800" b="1" dirty="0" smtClean="0">
                <a:solidFill>
                  <a:schemeClr val="bg1"/>
                </a:solidFill>
              </a:rPr>
              <a:t>Desarrollo          Industrial</a:t>
            </a:r>
            <a:endParaRPr lang="es-MX" sz="2800" b="1" dirty="0">
              <a:solidFill>
                <a:schemeClr val="bg1"/>
              </a:solidFill>
            </a:endParaRPr>
          </a:p>
        </p:txBody>
      </p:sp>
    </p:spTree>
    <p:extLst>
      <p:ext uri="{BB962C8B-B14F-4D97-AF65-F5344CB8AC3E}">
        <p14:creationId xmlns:p14="http://schemas.microsoft.com/office/powerpoint/2010/main" xmlns="" val="5513410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OBJETIVO 3</a:t>
            </a:r>
            <a:endParaRPr lang="es-MX" dirty="0"/>
          </a:p>
        </p:txBody>
      </p:sp>
      <p:sp>
        <p:nvSpPr>
          <p:cNvPr id="3" name="Marcador de contenido 2"/>
          <p:cNvSpPr>
            <a:spLocks noGrp="1"/>
          </p:cNvSpPr>
          <p:nvPr>
            <p:ph idx="1"/>
          </p:nvPr>
        </p:nvSpPr>
        <p:spPr>
          <a:xfrm>
            <a:off x="457200" y="1324156"/>
            <a:ext cx="8229600" cy="3519694"/>
          </a:xfrm>
        </p:spPr>
        <p:txBody>
          <a:bodyPr>
            <a:normAutofit fontScale="92500" lnSpcReduction="20000"/>
          </a:bodyPr>
          <a:lstStyle/>
          <a:p>
            <a:pPr marL="0" indent="0">
              <a:buNone/>
            </a:pPr>
            <a:r>
              <a:rPr lang="es-ES_tradnl" dirty="0" smtClean="0"/>
              <a:t>Promover </a:t>
            </a:r>
            <a:r>
              <a:rPr lang="es-ES_tradnl" dirty="0"/>
              <a:t>la construcción de capacidades y competencias estratégicas nacionales, impulsando la educación, fortaleciendo la investigación y articulando a los diferentes actores en el desarrollo y la aplicación  de ciencias y tecnologías espaciales</a:t>
            </a:r>
            <a:r>
              <a:rPr lang="es-ES_tradnl" dirty="0" smtClean="0"/>
              <a:t>.</a:t>
            </a:r>
            <a:endParaRPr lang="es-MX" dirty="0"/>
          </a:p>
        </p:txBody>
      </p:sp>
      <p:sp>
        <p:nvSpPr>
          <p:cNvPr id="4" name="Marcador de número de diapositiva 3"/>
          <p:cNvSpPr>
            <a:spLocks noGrp="1"/>
          </p:cNvSpPr>
          <p:nvPr>
            <p:ph type="sldNum" sz="quarter" idx="12"/>
          </p:nvPr>
        </p:nvSpPr>
        <p:spPr/>
        <p:txBody>
          <a:bodyPr/>
          <a:lstStyle/>
          <a:p>
            <a:fld id="{9714AFA6-0CB6-284E-AB0B-B14F4F3C8268}" type="slidenum">
              <a:rPr lang="en-US" smtClean="0"/>
              <a:pPr/>
              <a:t>12</a:t>
            </a:fld>
            <a:endParaRPr lang="en-US"/>
          </a:p>
        </p:txBody>
      </p:sp>
      <p:sp>
        <p:nvSpPr>
          <p:cNvPr id="5" name="Rectángulo redondeado 4"/>
          <p:cNvSpPr/>
          <p:nvPr/>
        </p:nvSpPr>
        <p:spPr>
          <a:xfrm>
            <a:off x="4905632" y="4707925"/>
            <a:ext cx="3781168" cy="902043"/>
          </a:xfrm>
          <a:prstGeom prst="roundRect">
            <a:avLst/>
          </a:prstGeom>
          <a:solidFill>
            <a:schemeClr val="accent3">
              <a:lumMod val="5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MX" sz="2800" b="1" dirty="0" smtClean="0">
                <a:solidFill>
                  <a:schemeClr val="bg1"/>
                </a:solidFill>
              </a:rPr>
              <a:t>Construcción de capacidades</a:t>
            </a:r>
            <a:endParaRPr lang="es-MX" sz="2800" b="1" dirty="0">
              <a:solidFill>
                <a:schemeClr val="bg1"/>
              </a:solidFill>
            </a:endParaRPr>
          </a:p>
        </p:txBody>
      </p:sp>
    </p:spTree>
    <p:extLst>
      <p:ext uri="{BB962C8B-B14F-4D97-AF65-F5344CB8AC3E}">
        <p14:creationId xmlns:p14="http://schemas.microsoft.com/office/powerpoint/2010/main" xmlns="" val="13751108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OBJETIVO 4</a:t>
            </a:r>
            <a:endParaRPr lang="es-MX" dirty="0"/>
          </a:p>
        </p:txBody>
      </p:sp>
      <p:sp>
        <p:nvSpPr>
          <p:cNvPr id="3" name="Marcador de contenido 2"/>
          <p:cNvSpPr>
            <a:spLocks noGrp="1"/>
          </p:cNvSpPr>
          <p:nvPr>
            <p:ph idx="1"/>
          </p:nvPr>
        </p:nvSpPr>
        <p:spPr>
          <a:xfrm>
            <a:off x="308919" y="1324156"/>
            <a:ext cx="8508509" cy="3334342"/>
          </a:xfrm>
        </p:spPr>
        <p:txBody>
          <a:bodyPr>
            <a:noAutofit/>
          </a:bodyPr>
          <a:lstStyle/>
          <a:p>
            <a:pPr marL="0" indent="0">
              <a:buNone/>
            </a:pPr>
            <a:r>
              <a:rPr lang="es-ES_tradnl" dirty="0" smtClean="0"/>
              <a:t>Posicionar </a:t>
            </a:r>
            <a:r>
              <a:rPr lang="es-ES_tradnl" dirty="0"/>
              <a:t>a México con la comunidad internacional en el uso libre, pacífico, eficaz y sustentable del espacio, tanto en los retos globales de la sociedad y del planeta, en la economía y en la exploración del espacio a través de la cooperación multinacional.</a:t>
            </a:r>
            <a:endParaRPr lang="es-MX" dirty="0"/>
          </a:p>
          <a:p>
            <a:pPr marL="0" indent="0">
              <a:buNone/>
            </a:pPr>
            <a:endParaRPr lang="es-MX" dirty="0"/>
          </a:p>
          <a:p>
            <a:pPr marL="0" indent="0">
              <a:buNone/>
            </a:pPr>
            <a:endParaRPr lang="es-MX" dirty="0"/>
          </a:p>
        </p:txBody>
      </p:sp>
      <p:sp>
        <p:nvSpPr>
          <p:cNvPr id="4" name="Marcador de número de diapositiva 3"/>
          <p:cNvSpPr>
            <a:spLocks noGrp="1"/>
          </p:cNvSpPr>
          <p:nvPr>
            <p:ph type="sldNum" sz="quarter" idx="12"/>
          </p:nvPr>
        </p:nvSpPr>
        <p:spPr/>
        <p:txBody>
          <a:bodyPr/>
          <a:lstStyle/>
          <a:p>
            <a:fld id="{9714AFA6-0CB6-284E-AB0B-B14F4F3C8268}" type="slidenum">
              <a:rPr lang="en-US" smtClean="0"/>
              <a:pPr/>
              <a:t>13</a:t>
            </a:fld>
            <a:endParaRPr lang="en-US"/>
          </a:p>
        </p:txBody>
      </p:sp>
      <p:sp>
        <p:nvSpPr>
          <p:cNvPr id="5" name="Rectángulo redondeado 4"/>
          <p:cNvSpPr/>
          <p:nvPr/>
        </p:nvSpPr>
        <p:spPr>
          <a:xfrm>
            <a:off x="4905632" y="4731833"/>
            <a:ext cx="3781168" cy="902043"/>
          </a:xfrm>
          <a:prstGeom prst="roundRect">
            <a:avLst/>
          </a:prstGeom>
          <a:solidFill>
            <a:schemeClr val="accent3">
              <a:lumMod val="5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MX" sz="2800" b="1" dirty="0" smtClean="0">
                <a:solidFill>
                  <a:schemeClr val="bg1"/>
                </a:solidFill>
              </a:rPr>
              <a:t>Posicionamiento   Global</a:t>
            </a:r>
            <a:endParaRPr lang="es-MX" sz="2800" b="1" dirty="0">
              <a:solidFill>
                <a:schemeClr val="bg1"/>
              </a:solidFill>
            </a:endParaRPr>
          </a:p>
        </p:txBody>
      </p:sp>
    </p:spTree>
    <p:extLst>
      <p:ext uri="{BB962C8B-B14F-4D97-AF65-F5344CB8AC3E}">
        <p14:creationId xmlns:p14="http://schemas.microsoft.com/office/powerpoint/2010/main" xmlns="" val="517277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La economía del espacio</a:t>
            </a:r>
            <a:endParaRPr lang="es-MX"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xmlns="" val="3735014004"/>
              </p:ext>
            </p:extLst>
          </p:nvPr>
        </p:nvGraphicFramePr>
        <p:xfrm>
          <a:off x="188325" y="1417638"/>
          <a:ext cx="8738885" cy="4377301"/>
        </p:xfrm>
        <a:graphic>
          <a:graphicData uri="http://schemas.openxmlformats.org/drawingml/2006/table">
            <a:tbl>
              <a:tblPr firstRow="1" bandRow="1">
                <a:tableStyleId>{F5AB1C69-6EDB-4FF4-983F-18BD219EF322}</a:tableStyleId>
              </a:tblPr>
              <a:tblGrid>
                <a:gridCol w="1230662"/>
                <a:gridCol w="982163"/>
                <a:gridCol w="869494"/>
                <a:gridCol w="922522"/>
                <a:gridCol w="821802"/>
                <a:gridCol w="844952"/>
                <a:gridCol w="752355"/>
                <a:gridCol w="1064870"/>
                <a:gridCol w="1250065"/>
              </a:tblGrid>
              <a:tr h="904656">
                <a:tc gridSpan="2">
                  <a:txBody>
                    <a:bodyPr/>
                    <a:lstStyle/>
                    <a:p>
                      <a:pPr algn="ctr"/>
                      <a:r>
                        <a:rPr lang="es-MX" sz="1400" dirty="0" smtClean="0">
                          <a:solidFill>
                            <a:schemeClr val="tx1"/>
                          </a:solidFill>
                          <a:latin typeface="Soberana Sans" panose="02000000000000000000" pitchFamily="50" charset="0"/>
                        </a:rPr>
                        <a:t>Servicios y Productos Espaciales</a:t>
                      </a:r>
                      <a:endParaRPr lang="es-MX" sz="1400" dirty="0">
                        <a:solidFill>
                          <a:schemeClr val="tx1"/>
                        </a:solidFill>
                        <a:latin typeface="Soberana Sans" panose="02000000000000000000" pitchFamily="50" charset="0"/>
                      </a:endParaRPr>
                    </a:p>
                  </a:txBody>
                  <a:tcPr anchor="ctr"/>
                </a:tc>
                <a:tc hMerge="1">
                  <a:txBody>
                    <a:bodyPr/>
                    <a:lstStyle/>
                    <a:p>
                      <a:endParaRPr lang="es-MX"/>
                    </a:p>
                  </a:txBody>
                  <a:tcPr/>
                </a:tc>
                <a:tc gridSpan="2">
                  <a:txBody>
                    <a:bodyPr/>
                    <a:lstStyle/>
                    <a:p>
                      <a:pPr algn="ctr"/>
                      <a:r>
                        <a:rPr lang="es-MX" sz="1400" dirty="0" smtClean="0">
                          <a:solidFill>
                            <a:schemeClr val="tx1"/>
                          </a:solidFill>
                          <a:latin typeface="Soberana Sans" panose="02000000000000000000" pitchFamily="50" charset="0"/>
                        </a:rPr>
                        <a:t>Infraestructura</a:t>
                      </a:r>
                      <a:r>
                        <a:rPr lang="es-MX" sz="1400" baseline="0" dirty="0" smtClean="0">
                          <a:solidFill>
                            <a:schemeClr val="tx1"/>
                          </a:solidFill>
                          <a:latin typeface="Soberana Sans" panose="02000000000000000000" pitchFamily="50" charset="0"/>
                        </a:rPr>
                        <a:t> Comercial e Industria</a:t>
                      </a:r>
                      <a:endParaRPr lang="es-MX" sz="1400" dirty="0">
                        <a:solidFill>
                          <a:schemeClr val="tx1"/>
                        </a:solidFill>
                        <a:latin typeface="Soberana Sans" panose="02000000000000000000" pitchFamily="50" charset="0"/>
                      </a:endParaRPr>
                    </a:p>
                  </a:txBody>
                  <a:tcPr anchor="ctr"/>
                </a:tc>
                <a:tc hMerge="1">
                  <a:txBody>
                    <a:bodyPr/>
                    <a:lstStyle/>
                    <a:p>
                      <a:endParaRPr lang="es-MX"/>
                    </a:p>
                  </a:txBody>
                  <a:tcPr/>
                </a:tc>
                <a:tc gridSpan="2">
                  <a:txBody>
                    <a:bodyPr/>
                    <a:lstStyle/>
                    <a:p>
                      <a:pPr algn="ctr"/>
                      <a:r>
                        <a:rPr lang="es-MX" sz="1400" dirty="0" smtClean="0">
                          <a:solidFill>
                            <a:schemeClr val="tx1"/>
                          </a:solidFill>
                          <a:latin typeface="Soberana Sans" panose="02000000000000000000" pitchFamily="50" charset="0"/>
                        </a:rPr>
                        <a:t>Presupuesto Público </a:t>
                      </a:r>
                    </a:p>
                    <a:p>
                      <a:pPr algn="ctr"/>
                      <a:r>
                        <a:rPr lang="es-MX" sz="1400" dirty="0" smtClean="0">
                          <a:solidFill>
                            <a:schemeClr val="tx1"/>
                          </a:solidFill>
                          <a:latin typeface="Soberana Sans" panose="02000000000000000000" pitchFamily="50" charset="0"/>
                        </a:rPr>
                        <a:t>de USA</a:t>
                      </a:r>
                      <a:endParaRPr lang="es-MX" sz="1400" dirty="0">
                        <a:solidFill>
                          <a:schemeClr val="tx1"/>
                        </a:solidFill>
                        <a:latin typeface="Soberana Sans" panose="02000000000000000000" pitchFamily="50" charset="0"/>
                      </a:endParaRPr>
                    </a:p>
                  </a:txBody>
                  <a:tcPr anchor="ctr"/>
                </a:tc>
                <a:tc hMerge="1">
                  <a:txBody>
                    <a:bodyPr/>
                    <a:lstStyle/>
                    <a:p>
                      <a:endParaRPr lang="es-MX"/>
                    </a:p>
                  </a:txBody>
                  <a:tcPr/>
                </a:tc>
                <a:tc gridSpan="2">
                  <a:txBody>
                    <a:bodyPr/>
                    <a:lstStyle/>
                    <a:p>
                      <a:pPr algn="ctr"/>
                      <a:r>
                        <a:rPr lang="es-MX" sz="1400" dirty="0" smtClean="0">
                          <a:solidFill>
                            <a:schemeClr val="tx1"/>
                          </a:solidFill>
                          <a:latin typeface="Soberana Sans" panose="02000000000000000000" pitchFamily="50" charset="0"/>
                        </a:rPr>
                        <a:t>Presupuesto Público Otros Países</a:t>
                      </a:r>
                      <a:endParaRPr lang="es-MX" sz="1400" dirty="0">
                        <a:solidFill>
                          <a:schemeClr val="tx1"/>
                        </a:solidFill>
                        <a:latin typeface="Soberana Sans" panose="02000000000000000000" pitchFamily="50" charset="0"/>
                      </a:endParaRPr>
                    </a:p>
                  </a:txBody>
                  <a:tcPr anchor="ctr"/>
                </a:tc>
                <a:tc hMerge="1">
                  <a:txBody>
                    <a:bodyPr/>
                    <a:lstStyle/>
                    <a:p>
                      <a:endParaRPr lang="es-MX"/>
                    </a:p>
                  </a:txBody>
                  <a:tcPr/>
                </a:tc>
                <a:tc>
                  <a:txBody>
                    <a:bodyPr/>
                    <a:lstStyle/>
                    <a:p>
                      <a:pPr algn="ctr"/>
                      <a:r>
                        <a:rPr lang="es-MX" sz="1400" dirty="0" smtClean="0">
                          <a:solidFill>
                            <a:schemeClr val="tx1"/>
                          </a:solidFill>
                          <a:latin typeface="Soberana Sans" panose="02000000000000000000" pitchFamily="50" charset="0"/>
                        </a:rPr>
                        <a:t>Totales</a:t>
                      </a:r>
                      <a:endParaRPr lang="es-MX" sz="1400" dirty="0">
                        <a:solidFill>
                          <a:schemeClr val="tx1"/>
                        </a:solidFill>
                        <a:latin typeface="Soberana Sans" panose="02000000000000000000" pitchFamily="50" charset="0"/>
                      </a:endParaRPr>
                    </a:p>
                  </a:txBody>
                  <a:tcPr anchor="ctr"/>
                </a:tc>
              </a:tr>
              <a:tr h="503738">
                <a:tc>
                  <a:txBody>
                    <a:bodyPr/>
                    <a:lstStyle/>
                    <a:p>
                      <a:pPr algn="l"/>
                      <a:r>
                        <a:rPr lang="es-MX" sz="1200" dirty="0" smtClean="0">
                          <a:latin typeface="Soberana Sans" panose="02000000000000000000" pitchFamily="50" charset="0"/>
                        </a:rPr>
                        <a:t>Televisión </a:t>
                      </a:r>
                    </a:p>
                    <a:p>
                      <a:pPr algn="l"/>
                      <a:r>
                        <a:rPr lang="es-MX" sz="1200" dirty="0" smtClean="0">
                          <a:latin typeface="Soberana Sans" panose="02000000000000000000" pitchFamily="50" charset="0"/>
                        </a:rPr>
                        <a:t>DTH</a:t>
                      </a:r>
                      <a:r>
                        <a:rPr lang="es-MX" sz="1200" baseline="0" dirty="0" smtClean="0">
                          <a:latin typeface="Soberana Sans" panose="02000000000000000000" pitchFamily="50" charset="0"/>
                        </a:rPr>
                        <a:t> </a:t>
                      </a:r>
                      <a:endParaRPr lang="es-MX" sz="1200" dirty="0">
                        <a:latin typeface="Soberana Sans" panose="02000000000000000000" pitchFamily="50" charset="0"/>
                      </a:endParaRPr>
                    </a:p>
                  </a:txBody>
                  <a:tcPr/>
                </a:tc>
                <a:tc>
                  <a:txBody>
                    <a:bodyPr/>
                    <a:lstStyle/>
                    <a:p>
                      <a:pPr algn="r"/>
                      <a:r>
                        <a:rPr lang="es-MX" sz="1200" dirty="0" smtClean="0">
                          <a:latin typeface="Soberana Sans" panose="02000000000000000000" pitchFamily="50" charset="0"/>
                        </a:rPr>
                        <a:t>$86,420</a:t>
                      </a:r>
                      <a:endParaRPr lang="es-MX" sz="1200" dirty="0">
                        <a:latin typeface="Soberana Sans" panose="02000000000000000000" pitchFamily="50" charset="0"/>
                      </a:endParaRPr>
                    </a:p>
                  </a:txBody>
                  <a:tcPr anchor="ctr"/>
                </a:tc>
                <a:tc>
                  <a:txBody>
                    <a:bodyPr/>
                    <a:lstStyle/>
                    <a:p>
                      <a:pPr algn="l"/>
                      <a:r>
                        <a:rPr lang="es-MX" sz="1200" dirty="0" smtClean="0">
                          <a:latin typeface="Soberana Sans" panose="02000000000000000000" pitchFamily="50" charset="0"/>
                        </a:rPr>
                        <a:t>Equipo Terrestre</a:t>
                      </a:r>
                      <a:endParaRPr lang="es-MX" sz="1200" dirty="0">
                        <a:latin typeface="Soberana Sans" panose="02000000000000000000" pitchFamily="50" charset="0"/>
                      </a:endParaRPr>
                    </a:p>
                  </a:txBody>
                  <a:tcPr anchor="ctr"/>
                </a:tc>
                <a:tc>
                  <a:txBody>
                    <a:bodyPr/>
                    <a:lstStyle/>
                    <a:p>
                      <a:pPr algn="r"/>
                      <a:r>
                        <a:rPr lang="es-MX" sz="1200" dirty="0" smtClean="0">
                          <a:latin typeface="Soberana Sans" panose="02000000000000000000" pitchFamily="50" charset="0"/>
                        </a:rPr>
                        <a:t>$99,240</a:t>
                      </a:r>
                      <a:endParaRPr lang="es-MX" sz="1200" dirty="0">
                        <a:latin typeface="Soberana Sans" panose="02000000000000000000" pitchFamily="50" charset="0"/>
                      </a:endParaRPr>
                    </a:p>
                  </a:txBody>
                  <a:tcPr anchor="ctr"/>
                </a:tc>
                <a:tc>
                  <a:txBody>
                    <a:bodyPr/>
                    <a:lstStyle/>
                    <a:p>
                      <a:pPr algn="l"/>
                      <a:r>
                        <a:rPr lang="es-MX" sz="1200" dirty="0" smtClean="0">
                          <a:latin typeface="Soberana Sans" panose="02000000000000000000" pitchFamily="50" charset="0"/>
                        </a:rPr>
                        <a:t>Defensa</a:t>
                      </a:r>
                      <a:endParaRPr lang="es-MX" sz="1200" dirty="0">
                        <a:latin typeface="Soberana Sans" panose="02000000000000000000" pitchFamily="50" charset="0"/>
                      </a:endParaRPr>
                    </a:p>
                  </a:txBody>
                  <a:tcPr anchor="ctr"/>
                </a:tc>
                <a:tc>
                  <a:txBody>
                    <a:bodyPr/>
                    <a:lstStyle/>
                    <a:p>
                      <a:pPr algn="r"/>
                      <a:r>
                        <a:rPr lang="es-MX" sz="1200" dirty="0" smtClean="0">
                          <a:latin typeface="Soberana Sans" panose="02000000000000000000" pitchFamily="50" charset="0"/>
                        </a:rPr>
                        <a:t>$26,460</a:t>
                      </a:r>
                      <a:endParaRPr lang="es-MX" sz="1200" dirty="0">
                        <a:latin typeface="Soberana Sans" panose="02000000000000000000" pitchFamily="50" charset="0"/>
                      </a:endParaRPr>
                    </a:p>
                  </a:txBody>
                  <a:tcPr anchor="ctr"/>
                </a:tc>
                <a:tc>
                  <a:txBody>
                    <a:bodyPr/>
                    <a:lstStyle/>
                    <a:p>
                      <a:pPr algn="l"/>
                      <a:r>
                        <a:rPr lang="es-MX" sz="1200" dirty="0" smtClean="0">
                          <a:latin typeface="Soberana Sans" panose="02000000000000000000" pitchFamily="50" charset="0"/>
                        </a:rPr>
                        <a:t>Europa</a:t>
                      </a:r>
                      <a:endParaRPr lang="es-MX" sz="1200" dirty="0">
                        <a:latin typeface="Soberana Sans" panose="02000000000000000000" pitchFamily="50" charset="0"/>
                      </a:endParaRPr>
                    </a:p>
                  </a:txBody>
                  <a:tcPr anchor="ctr"/>
                </a:tc>
                <a:tc>
                  <a:txBody>
                    <a:bodyPr/>
                    <a:lstStyle/>
                    <a:p>
                      <a:pPr algn="r"/>
                      <a:r>
                        <a:rPr lang="es-MX" sz="1200" dirty="0" smtClean="0">
                          <a:latin typeface="Soberana Sans" panose="02000000000000000000" pitchFamily="50" charset="0"/>
                        </a:rPr>
                        <a:t>$7,180</a:t>
                      </a:r>
                      <a:endParaRPr lang="es-MX" sz="1200" dirty="0">
                        <a:latin typeface="Soberana Sans" panose="02000000000000000000" pitchFamily="50" charset="0"/>
                      </a:endParaRPr>
                    </a:p>
                  </a:txBody>
                  <a:tcPr anchor="ctr"/>
                </a:tc>
                <a:tc>
                  <a:txBody>
                    <a:bodyPr/>
                    <a:lstStyle/>
                    <a:p>
                      <a:pPr algn="r"/>
                      <a:r>
                        <a:rPr lang="es-MX" sz="1200" dirty="0" smtClean="0">
                          <a:latin typeface="Soberana Sans" panose="02000000000000000000" pitchFamily="50" charset="0"/>
                        </a:rPr>
                        <a:t>$219,300</a:t>
                      </a:r>
                      <a:endParaRPr lang="es-MX" sz="1200" dirty="0">
                        <a:latin typeface="Soberana Sans" panose="02000000000000000000" pitchFamily="50" charset="0"/>
                      </a:endParaRPr>
                    </a:p>
                  </a:txBody>
                  <a:tcPr anchor="ctr"/>
                </a:tc>
              </a:tr>
              <a:tr h="503738">
                <a:tc>
                  <a:txBody>
                    <a:bodyPr/>
                    <a:lstStyle/>
                    <a:p>
                      <a:pPr algn="l"/>
                      <a:r>
                        <a:rPr lang="es-MX" sz="1200" dirty="0" smtClean="0">
                          <a:latin typeface="Soberana Sans" panose="02000000000000000000" pitchFamily="50" charset="0"/>
                        </a:rPr>
                        <a:t>Comunicación</a:t>
                      </a:r>
                      <a:r>
                        <a:rPr lang="es-MX" sz="1200" baseline="0" dirty="0" smtClean="0">
                          <a:latin typeface="Soberana Sans" panose="02000000000000000000" pitchFamily="50" charset="0"/>
                        </a:rPr>
                        <a:t> Satelital</a:t>
                      </a:r>
                      <a:endParaRPr lang="es-MX" sz="1200" dirty="0" smtClean="0">
                        <a:latin typeface="Soberana Sans" panose="02000000000000000000" pitchFamily="50" charset="0"/>
                      </a:endParaRPr>
                    </a:p>
                  </a:txBody>
                  <a:tcPr/>
                </a:tc>
                <a:tc>
                  <a:txBody>
                    <a:bodyPr/>
                    <a:lstStyle/>
                    <a:p>
                      <a:pPr algn="r"/>
                      <a:r>
                        <a:rPr lang="es-MX" sz="1200" dirty="0" smtClean="0">
                          <a:latin typeface="Soberana Sans" panose="02000000000000000000" pitchFamily="50" charset="0"/>
                        </a:rPr>
                        <a:t>$18,850</a:t>
                      </a:r>
                      <a:endParaRPr lang="es-MX" sz="1200" dirty="0">
                        <a:latin typeface="Soberana Sans" panose="02000000000000000000" pitchFamily="50" charset="0"/>
                      </a:endParaRPr>
                    </a:p>
                  </a:txBody>
                  <a:tcPr anchor="ctr"/>
                </a:tc>
                <a:tc>
                  <a:txBody>
                    <a:bodyPr/>
                    <a:lstStyle/>
                    <a:p>
                      <a:pPr algn="l"/>
                      <a:r>
                        <a:rPr lang="es-MX" sz="1200" dirty="0" smtClean="0">
                          <a:latin typeface="Soberana Sans" panose="02000000000000000000" pitchFamily="50" charset="0"/>
                        </a:rPr>
                        <a:t>Fabrica</a:t>
                      </a:r>
                      <a:r>
                        <a:rPr lang="es-MX" sz="1200" baseline="0" dirty="0" smtClean="0">
                          <a:latin typeface="Soberana Sans" panose="02000000000000000000" pitchFamily="50" charset="0"/>
                        </a:rPr>
                        <a:t> Satélites</a:t>
                      </a:r>
                      <a:endParaRPr lang="es-MX" sz="1200" dirty="0">
                        <a:latin typeface="Soberana Sans" panose="02000000000000000000" pitchFamily="50" charset="0"/>
                      </a:endParaRPr>
                    </a:p>
                  </a:txBody>
                  <a:tcPr anchor="ctr"/>
                </a:tc>
                <a:tc>
                  <a:txBody>
                    <a:bodyPr/>
                    <a:lstStyle/>
                    <a:p>
                      <a:pPr algn="r"/>
                      <a:r>
                        <a:rPr lang="es-MX" sz="1200" dirty="0" smtClean="0">
                          <a:latin typeface="Soberana Sans" panose="02000000000000000000" pitchFamily="50" charset="0"/>
                        </a:rPr>
                        <a:t>$4,240</a:t>
                      </a:r>
                      <a:endParaRPr lang="es-MX" sz="1200" dirty="0">
                        <a:latin typeface="Soberana Sans" panose="02000000000000000000" pitchFamily="50" charset="0"/>
                      </a:endParaRPr>
                    </a:p>
                  </a:txBody>
                  <a:tcPr anchor="ctr"/>
                </a:tc>
                <a:tc>
                  <a:txBody>
                    <a:bodyPr/>
                    <a:lstStyle/>
                    <a:p>
                      <a:pPr algn="l"/>
                      <a:r>
                        <a:rPr lang="es-MX" sz="1200" dirty="0" smtClean="0">
                          <a:latin typeface="Soberana Sans" panose="02000000000000000000" pitchFamily="50" charset="0"/>
                        </a:rPr>
                        <a:t>NASA</a:t>
                      </a:r>
                      <a:endParaRPr lang="es-MX" sz="1200" dirty="0">
                        <a:latin typeface="Soberana Sans" panose="02000000000000000000" pitchFamily="50" charset="0"/>
                      </a:endParaRPr>
                    </a:p>
                  </a:txBody>
                  <a:tcPr anchor="ctr"/>
                </a:tc>
                <a:tc>
                  <a:txBody>
                    <a:bodyPr/>
                    <a:lstStyle/>
                    <a:p>
                      <a:pPr algn="r"/>
                      <a:r>
                        <a:rPr lang="es-MX" sz="1200" dirty="0" smtClean="0">
                          <a:latin typeface="Soberana Sans" panose="02000000000000000000" pitchFamily="50" charset="0"/>
                        </a:rPr>
                        <a:t>$18,490</a:t>
                      </a:r>
                      <a:endParaRPr lang="es-MX" sz="1200" dirty="0">
                        <a:latin typeface="Soberana Sans" panose="02000000000000000000" pitchFamily="50" charset="0"/>
                      </a:endParaRPr>
                    </a:p>
                  </a:txBody>
                  <a:tcPr anchor="ctr"/>
                </a:tc>
                <a:tc>
                  <a:txBody>
                    <a:bodyPr/>
                    <a:lstStyle/>
                    <a:p>
                      <a:pPr algn="l"/>
                      <a:r>
                        <a:rPr lang="es-MX" sz="1200" dirty="0" smtClean="0">
                          <a:latin typeface="Soberana Sans" panose="02000000000000000000" pitchFamily="50" charset="0"/>
                        </a:rPr>
                        <a:t>Rusia</a:t>
                      </a:r>
                      <a:endParaRPr lang="es-MX" sz="1200" dirty="0">
                        <a:latin typeface="Soberana Sans" panose="02000000000000000000" pitchFamily="50" charset="0"/>
                      </a:endParaRPr>
                    </a:p>
                  </a:txBody>
                  <a:tcPr anchor="ctr"/>
                </a:tc>
                <a:tc>
                  <a:txBody>
                    <a:bodyPr/>
                    <a:lstStyle/>
                    <a:p>
                      <a:pPr algn="r"/>
                      <a:r>
                        <a:rPr lang="es-MX" sz="1200" dirty="0" smtClean="0">
                          <a:latin typeface="Soberana Sans" panose="02000000000000000000" pitchFamily="50" charset="0"/>
                        </a:rPr>
                        <a:t>$4,120</a:t>
                      </a:r>
                      <a:endParaRPr lang="es-MX" sz="1200" dirty="0">
                        <a:latin typeface="Soberana Sans" panose="02000000000000000000" pitchFamily="50" charset="0"/>
                      </a:endParaRPr>
                    </a:p>
                  </a:txBody>
                  <a:tcPr anchor="ctr"/>
                </a:tc>
                <a:tc>
                  <a:txBody>
                    <a:bodyPr/>
                    <a:lstStyle/>
                    <a:p>
                      <a:pPr algn="r"/>
                      <a:r>
                        <a:rPr lang="es-MX" sz="1200" dirty="0" smtClean="0">
                          <a:latin typeface="Soberana Sans" panose="02000000000000000000" pitchFamily="50" charset="0"/>
                        </a:rPr>
                        <a:t>$45,700</a:t>
                      </a:r>
                      <a:endParaRPr lang="es-MX" sz="1200" dirty="0">
                        <a:latin typeface="Soberana Sans" panose="02000000000000000000" pitchFamily="50" charset="0"/>
                      </a:endParaRPr>
                    </a:p>
                  </a:txBody>
                  <a:tcPr anchor="ctr"/>
                </a:tc>
              </a:tr>
              <a:tr h="503738">
                <a:tc>
                  <a:txBody>
                    <a:bodyPr/>
                    <a:lstStyle/>
                    <a:p>
                      <a:pPr algn="l"/>
                      <a:r>
                        <a:rPr lang="es-MX" sz="1200" dirty="0" smtClean="0">
                          <a:latin typeface="Soberana Sans" panose="02000000000000000000" pitchFamily="50" charset="0"/>
                        </a:rPr>
                        <a:t>Radio</a:t>
                      </a:r>
                    </a:p>
                    <a:p>
                      <a:pPr algn="l"/>
                      <a:r>
                        <a:rPr lang="es-MX" sz="1200" dirty="0" smtClean="0">
                          <a:latin typeface="Soberana Sans" panose="02000000000000000000" pitchFamily="50" charset="0"/>
                        </a:rPr>
                        <a:t> Satelital </a:t>
                      </a:r>
                      <a:endParaRPr lang="es-MX" sz="1200" dirty="0">
                        <a:latin typeface="Soberana Sans" panose="02000000000000000000" pitchFamily="50" charset="0"/>
                      </a:endParaRPr>
                    </a:p>
                  </a:txBody>
                  <a:tcPr/>
                </a:tc>
                <a:tc>
                  <a:txBody>
                    <a:bodyPr/>
                    <a:lstStyle/>
                    <a:p>
                      <a:pPr algn="r"/>
                      <a:r>
                        <a:rPr lang="es-MX" sz="1200" dirty="0" smtClean="0">
                          <a:latin typeface="Soberana Sans" panose="02000000000000000000" pitchFamily="50" charset="0"/>
                        </a:rPr>
                        <a:t>$3,020</a:t>
                      </a:r>
                      <a:endParaRPr lang="es-MX" sz="1200" dirty="0">
                        <a:latin typeface="Soberana Sans" panose="02000000000000000000" pitchFamily="50" charset="0"/>
                      </a:endParaRPr>
                    </a:p>
                  </a:txBody>
                  <a:tcPr anchor="ctr"/>
                </a:tc>
                <a:tc>
                  <a:txBody>
                    <a:bodyPr/>
                    <a:lstStyle/>
                    <a:p>
                      <a:pPr algn="l"/>
                      <a:r>
                        <a:rPr lang="es-MX" sz="1200" dirty="0" smtClean="0">
                          <a:latin typeface="Soberana Sans" panose="02000000000000000000" pitchFamily="50" charset="0"/>
                        </a:rPr>
                        <a:t>Industria </a:t>
                      </a:r>
                      <a:r>
                        <a:rPr lang="es-MX" sz="1200" dirty="0" err="1" smtClean="0">
                          <a:latin typeface="Soberana Sans" panose="02000000000000000000" pitchFamily="50" charset="0"/>
                        </a:rPr>
                        <a:t>Lanzam</a:t>
                      </a:r>
                      <a:r>
                        <a:rPr lang="es-MX" sz="1200" dirty="0" smtClean="0">
                          <a:latin typeface="Soberana Sans" panose="02000000000000000000" pitchFamily="50" charset="0"/>
                        </a:rPr>
                        <a:t>.</a:t>
                      </a:r>
                      <a:endParaRPr lang="es-MX" sz="1200" dirty="0">
                        <a:latin typeface="Soberana Sans" panose="02000000000000000000" pitchFamily="50" charset="0"/>
                      </a:endParaRPr>
                    </a:p>
                  </a:txBody>
                  <a:tcPr anchor="ctr"/>
                </a:tc>
                <a:tc>
                  <a:txBody>
                    <a:bodyPr/>
                    <a:lstStyle/>
                    <a:p>
                      <a:pPr algn="r"/>
                      <a:r>
                        <a:rPr lang="es-MX" sz="1200" dirty="0" smtClean="0">
                          <a:latin typeface="Soberana Sans" panose="02000000000000000000" pitchFamily="50" charset="0"/>
                        </a:rPr>
                        <a:t>$3,020</a:t>
                      </a:r>
                      <a:endParaRPr lang="es-MX" sz="1200" dirty="0">
                        <a:latin typeface="Soberana Sans" panose="02000000000000000000" pitchFamily="50" charset="0"/>
                      </a:endParaRPr>
                    </a:p>
                  </a:txBody>
                  <a:tcPr anchor="ctr"/>
                </a:tc>
                <a:tc>
                  <a:txBody>
                    <a:bodyPr/>
                    <a:lstStyle/>
                    <a:p>
                      <a:pPr algn="l"/>
                      <a:r>
                        <a:rPr lang="es-MX" sz="1200" dirty="0" smtClean="0">
                          <a:latin typeface="Soberana Sans" panose="02000000000000000000" pitchFamily="50" charset="0"/>
                        </a:rPr>
                        <a:t>Otros</a:t>
                      </a:r>
                      <a:endParaRPr lang="es-MX" sz="1200" dirty="0">
                        <a:latin typeface="Soberana Sans" panose="02000000000000000000" pitchFamily="50" charset="0"/>
                      </a:endParaRPr>
                    </a:p>
                  </a:txBody>
                  <a:tcPr anchor="ctr"/>
                </a:tc>
                <a:tc>
                  <a:txBody>
                    <a:bodyPr/>
                    <a:lstStyle/>
                    <a:p>
                      <a:pPr algn="r"/>
                      <a:r>
                        <a:rPr lang="es-MX" sz="1200" dirty="0" smtClean="0">
                          <a:latin typeface="Soberana Sans" panose="02000000000000000000" pitchFamily="50" charset="0"/>
                        </a:rPr>
                        <a:t>$2,300</a:t>
                      </a:r>
                      <a:endParaRPr lang="es-MX" sz="1200" dirty="0">
                        <a:latin typeface="Soberana Sans" panose="02000000000000000000" pitchFamily="50" charset="0"/>
                      </a:endParaRPr>
                    </a:p>
                  </a:txBody>
                  <a:tcPr anchor="ctr"/>
                </a:tc>
                <a:tc>
                  <a:txBody>
                    <a:bodyPr/>
                    <a:lstStyle/>
                    <a:p>
                      <a:pPr algn="l"/>
                      <a:r>
                        <a:rPr lang="es-MX" sz="1200" dirty="0" smtClean="0">
                          <a:latin typeface="Soberana Sans" panose="02000000000000000000" pitchFamily="50" charset="0"/>
                        </a:rPr>
                        <a:t>Japón</a:t>
                      </a:r>
                      <a:endParaRPr lang="es-MX" sz="1200" dirty="0">
                        <a:latin typeface="Soberana Sans" panose="02000000000000000000" pitchFamily="50" charset="0"/>
                      </a:endParaRPr>
                    </a:p>
                  </a:txBody>
                  <a:tcPr anchor="ctr"/>
                </a:tc>
                <a:tc>
                  <a:txBody>
                    <a:bodyPr/>
                    <a:lstStyle/>
                    <a:p>
                      <a:pPr algn="r"/>
                      <a:r>
                        <a:rPr lang="es-MX" sz="1200" dirty="0" smtClean="0">
                          <a:latin typeface="Soberana Sans" panose="02000000000000000000" pitchFamily="50" charset="0"/>
                        </a:rPr>
                        <a:t>$3,840</a:t>
                      </a:r>
                      <a:endParaRPr lang="es-MX" sz="1200" dirty="0">
                        <a:latin typeface="Soberana Sans" panose="02000000000000000000" pitchFamily="50" charset="0"/>
                      </a:endParaRPr>
                    </a:p>
                  </a:txBody>
                  <a:tcPr anchor="ctr"/>
                </a:tc>
                <a:tc>
                  <a:txBody>
                    <a:bodyPr/>
                    <a:lstStyle/>
                    <a:p>
                      <a:pPr algn="r"/>
                      <a:r>
                        <a:rPr lang="es-MX" sz="1200" dirty="0" smtClean="0">
                          <a:latin typeface="Soberana Sans" panose="02000000000000000000" pitchFamily="50" charset="0"/>
                        </a:rPr>
                        <a:t>$12,180</a:t>
                      </a:r>
                      <a:endParaRPr lang="es-MX" sz="1200" dirty="0">
                        <a:latin typeface="Soberana Sans" panose="02000000000000000000" pitchFamily="50" charset="0"/>
                      </a:endParaRPr>
                    </a:p>
                  </a:txBody>
                  <a:tcPr anchor="ctr"/>
                </a:tc>
              </a:tr>
              <a:tr h="503738">
                <a:tc>
                  <a:txBody>
                    <a:bodyPr/>
                    <a:lstStyle/>
                    <a:p>
                      <a:pPr algn="l"/>
                      <a:r>
                        <a:rPr lang="es-MX" sz="1200" dirty="0" smtClean="0">
                          <a:latin typeface="Soberana Sans" panose="02000000000000000000" pitchFamily="50" charset="0"/>
                        </a:rPr>
                        <a:t>Observación de la Tierra</a:t>
                      </a:r>
                      <a:endParaRPr lang="es-MX" sz="1200" dirty="0">
                        <a:latin typeface="Soberana Sans" panose="02000000000000000000" pitchFamily="50" charset="0"/>
                      </a:endParaRPr>
                    </a:p>
                  </a:txBody>
                  <a:tcPr/>
                </a:tc>
                <a:tc>
                  <a:txBody>
                    <a:bodyPr/>
                    <a:lstStyle/>
                    <a:p>
                      <a:pPr algn="r"/>
                      <a:r>
                        <a:rPr lang="es-MX" sz="1200" dirty="0" smtClean="0">
                          <a:latin typeface="Soberana Sans" panose="02000000000000000000" pitchFamily="50" charset="0"/>
                        </a:rPr>
                        <a:t>$2,240</a:t>
                      </a:r>
                      <a:endParaRPr lang="es-MX" sz="1200" dirty="0">
                        <a:latin typeface="Soberana Sans" panose="02000000000000000000" pitchFamily="50" charset="0"/>
                      </a:endParaRPr>
                    </a:p>
                  </a:txBody>
                  <a:tcPr anchor="ctr"/>
                </a:tc>
                <a:tc>
                  <a:txBody>
                    <a:bodyPr/>
                    <a:lstStyle/>
                    <a:p>
                      <a:pPr algn="l"/>
                      <a:r>
                        <a:rPr lang="es-MX" sz="1200" dirty="0" smtClean="0">
                          <a:latin typeface="Soberana Sans" panose="02000000000000000000" pitchFamily="50" charset="0"/>
                        </a:rPr>
                        <a:t>Seguros</a:t>
                      </a:r>
                      <a:endParaRPr lang="es-MX" sz="1200" dirty="0">
                        <a:latin typeface="Soberana Sans" panose="02000000000000000000" pitchFamily="50" charset="0"/>
                      </a:endParaRPr>
                    </a:p>
                  </a:txBody>
                  <a:tcPr anchor="ctr"/>
                </a:tc>
                <a:tc>
                  <a:txBody>
                    <a:bodyPr/>
                    <a:lstStyle/>
                    <a:p>
                      <a:pPr algn="r"/>
                      <a:r>
                        <a:rPr lang="es-MX" sz="1200" dirty="0" smtClean="0">
                          <a:latin typeface="Soberana Sans" panose="02000000000000000000" pitchFamily="50" charset="0"/>
                        </a:rPr>
                        <a:t>$860</a:t>
                      </a:r>
                      <a:endParaRPr lang="es-MX" sz="1200" dirty="0">
                        <a:latin typeface="Soberana Sans" panose="02000000000000000000" pitchFamily="50" charset="0"/>
                      </a:endParaRPr>
                    </a:p>
                  </a:txBody>
                  <a:tcPr anchor="ctr"/>
                </a:tc>
                <a:tc>
                  <a:txBody>
                    <a:bodyPr/>
                    <a:lstStyle/>
                    <a:p>
                      <a:pPr algn="l"/>
                      <a:endParaRPr lang="es-MX" sz="1200" dirty="0">
                        <a:latin typeface="Soberana Sans" panose="02000000000000000000" pitchFamily="50" charset="0"/>
                      </a:endParaRPr>
                    </a:p>
                  </a:txBody>
                  <a:tcPr anchor="ctr"/>
                </a:tc>
                <a:tc>
                  <a:txBody>
                    <a:bodyPr/>
                    <a:lstStyle/>
                    <a:p>
                      <a:pPr algn="r"/>
                      <a:endParaRPr lang="es-MX" sz="1200" dirty="0">
                        <a:latin typeface="Soberana Sans" panose="02000000000000000000" pitchFamily="50" charset="0"/>
                      </a:endParaRPr>
                    </a:p>
                  </a:txBody>
                  <a:tcPr anchor="ctr"/>
                </a:tc>
                <a:tc>
                  <a:txBody>
                    <a:bodyPr/>
                    <a:lstStyle/>
                    <a:p>
                      <a:pPr algn="l"/>
                      <a:r>
                        <a:rPr lang="es-MX" sz="1200" dirty="0" smtClean="0">
                          <a:latin typeface="Soberana Sans" panose="02000000000000000000" pitchFamily="50" charset="0"/>
                        </a:rPr>
                        <a:t>China</a:t>
                      </a:r>
                      <a:endParaRPr lang="es-MX" sz="1200" dirty="0">
                        <a:latin typeface="Soberana Sans" panose="02000000000000000000" pitchFamily="50" charset="0"/>
                      </a:endParaRPr>
                    </a:p>
                  </a:txBody>
                  <a:tcPr anchor="ctr"/>
                </a:tc>
                <a:tc>
                  <a:txBody>
                    <a:bodyPr/>
                    <a:lstStyle/>
                    <a:p>
                      <a:pPr algn="r"/>
                      <a:r>
                        <a:rPr lang="es-MX" sz="1200" dirty="0" smtClean="0">
                          <a:latin typeface="Soberana Sans" panose="02000000000000000000" pitchFamily="50" charset="0"/>
                        </a:rPr>
                        <a:t>$3,080</a:t>
                      </a:r>
                    </a:p>
                  </a:txBody>
                  <a:tcPr anchor="ctr"/>
                </a:tc>
                <a:tc>
                  <a:txBody>
                    <a:bodyPr/>
                    <a:lstStyle/>
                    <a:p>
                      <a:pPr algn="r"/>
                      <a:r>
                        <a:rPr lang="es-MX" sz="1200" dirty="0" smtClean="0">
                          <a:latin typeface="Soberana Sans" panose="02000000000000000000" pitchFamily="50" charset="0"/>
                        </a:rPr>
                        <a:t>$6,180</a:t>
                      </a:r>
                      <a:endParaRPr lang="es-MX" sz="1200" dirty="0">
                        <a:latin typeface="Soberana Sans" panose="02000000000000000000" pitchFamily="50" charset="0"/>
                      </a:endParaRPr>
                    </a:p>
                  </a:txBody>
                  <a:tcPr anchor="ctr"/>
                </a:tc>
              </a:tr>
              <a:tr h="503738">
                <a:tc>
                  <a:txBody>
                    <a:bodyPr/>
                    <a:lstStyle/>
                    <a:p>
                      <a:pPr algn="l"/>
                      <a:endParaRPr lang="es-MX" sz="1200" dirty="0">
                        <a:latin typeface="Soberana Sans" panose="02000000000000000000" pitchFamily="50" charset="0"/>
                      </a:endParaRPr>
                    </a:p>
                  </a:txBody>
                  <a:tcPr/>
                </a:tc>
                <a:tc>
                  <a:txBody>
                    <a:bodyPr/>
                    <a:lstStyle/>
                    <a:p>
                      <a:pPr algn="r"/>
                      <a:endParaRPr lang="es-MX" sz="1200" dirty="0">
                        <a:latin typeface="Soberana Sans" panose="02000000000000000000" pitchFamily="50" charset="0"/>
                      </a:endParaRPr>
                    </a:p>
                  </a:txBody>
                  <a:tcPr anchor="ctr"/>
                </a:tc>
                <a:tc>
                  <a:txBody>
                    <a:bodyPr/>
                    <a:lstStyle/>
                    <a:p>
                      <a:pPr algn="l"/>
                      <a:r>
                        <a:rPr lang="es-MX" sz="1200" dirty="0" smtClean="0">
                          <a:latin typeface="Soberana Sans" panose="02000000000000000000" pitchFamily="50" charset="0"/>
                        </a:rPr>
                        <a:t>I +</a:t>
                      </a:r>
                      <a:r>
                        <a:rPr lang="es-MX" sz="1200" baseline="0" dirty="0" smtClean="0">
                          <a:latin typeface="Soberana Sans" panose="02000000000000000000" pitchFamily="50" charset="0"/>
                        </a:rPr>
                        <a:t> D Privado</a:t>
                      </a:r>
                      <a:endParaRPr lang="es-MX" sz="1200" dirty="0">
                        <a:latin typeface="Soberana Sans" panose="02000000000000000000" pitchFamily="50" charset="0"/>
                      </a:endParaRPr>
                    </a:p>
                  </a:txBody>
                  <a:tcPr anchor="ctr"/>
                </a:tc>
                <a:tc>
                  <a:txBody>
                    <a:bodyPr/>
                    <a:lstStyle/>
                    <a:p>
                      <a:pPr algn="r"/>
                      <a:r>
                        <a:rPr lang="es-MX" sz="1200" dirty="0" smtClean="0">
                          <a:latin typeface="Soberana Sans" panose="02000000000000000000" pitchFamily="50" charset="0"/>
                        </a:rPr>
                        <a:t>$190</a:t>
                      </a:r>
                      <a:endParaRPr lang="es-MX" sz="1200" dirty="0">
                        <a:latin typeface="Soberana Sans" panose="02000000000000000000" pitchFamily="50" charset="0"/>
                      </a:endParaRPr>
                    </a:p>
                  </a:txBody>
                  <a:tcPr anchor="ctr"/>
                </a:tc>
                <a:tc>
                  <a:txBody>
                    <a:bodyPr/>
                    <a:lstStyle/>
                    <a:p>
                      <a:pPr algn="l"/>
                      <a:endParaRPr lang="es-MX" sz="1200" dirty="0">
                        <a:latin typeface="Soberana Sans" panose="02000000000000000000" pitchFamily="50" charset="0"/>
                      </a:endParaRPr>
                    </a:p>
                  </a:txBody>
                  <a:tcPr anchor="ctr"/>
                </a:tc>
                <a:tc>
                  <a:txBody>
                    <a:bodyPr/>
                    <a:lstStyle/>
                    <a:p>
                      <a:pPr algn="r"/>
                      <a:endParaRPr lang="es-MX" sz="1200" dirty="0">
                        <a:latin typeface="Soberana Sans" panose="02000000000000000000" pitchFamily="50" charset="0"/>
                      </a:endParaRPr>
                    </a:p>
                  </a:txBody>
                  <a:tcPr anchor="ctr"/>
                </a:tc>
                <a:tc>
                  <a:txBody>
                    <a:bodyPr/>
                    <a:lstStyle/>
                    <a:p>
                      <a:pPr algn="l"/>
                      <a:r>
                        <a:rPr lang="es-MX" sz="1200" dirty="0" smtClean="0">
                          <a:latin typeface="Soberana Sans" panose="02000000000000000000" pitchFamily="50" charset="0"/>
                        </a:rPr>
                        <a:t>Otros</a:t>
                      </a:r>
                      <a:endParaRPr lang="es-MX" sz="1200" dirty="0">
                        <a:latin typeface="Soberana Sans" panose="02000000000000000000" pitchFamily="50" charset="0"/>
                      </a:endParaRPr>
                    </a:p>
                  </a:txBody>
                  <a:tcPr anchor="ctr"/>
                </a:tc>
                <a:tc>
                  <a:txBody>
                    <a:bodyPr/>
                    <a:lstStyle/>
                    <a:p>
                      <a:pPr algn="r"/>
                      <a:r>
                        <a:rPr lang="es-MX" sz="1200" dirty="0" smtClean="0">
                          <a:latin typeface="Soberana Sans" panose="02000000000000000000" pitchFamily="50" charset="0"/>
                        </a:rPr>
                        <a:t>$7,300</a:t>
                      </a:r>
                      <a:endParaRPr lang="es-MX" sz="1200" dirty="0">
                        <a:latin typeface="Soberana Sans" panose="02000000000000000000" pitchFamily="50" charset="0"/>
                      </a:endParaRPr>
                    </a:p>
                  </a:txBody>
                  <a:tcPr anchor="ctr"/>
                </a:tc>
                <a:tc>
                  <a:txBody>
                    <a:bodyPr/>
                    <a:lstStyle/>
                    <a:p>
                      <a:pPr algn="r"/>
                      <a:r>
                        <a:rPr lang="es-MX" sz="1200" dirty="0" smtClean="0">
                          <a:latin typeface="Soberana Sans" panose="02000000000000000000" pitchFamily="50" charset="0"/>
                        </a:rPr>
                        <a:t>$7,490</a:t>
                      </a:r>
                      <a:endParaRPr lang="es-MX" sz="1200" dirty="0">
                        <a:latin typeface="Soberana Sans" panose="02000000000000000000" pitchFamily="50" charset="0"/>
                      </a:endParaRPr>
                    </a:p>
                  </a:txBody>
                  <a:tcPr anchor="ctr"/>
                </a:tc>
              </a:tr>
              <a:tr h="408587">
                <a:tc>
                  <a:txBody>
                    <a:bodyPr/>
                    <a:lstStyle/>
                    <a:p>
                      <a:pPr algn="ctr"/>
                      <a:r>
                        <a:rPr lang="es-MX" sz="1200" b="1" dirty="0" smtClean="0">
                          <a:latin typeface="Soberana Sans" panose="02000000000000000000" pitchFamily="50" charset="0"/>
                        </a:rPr>
                        <a:t>38%</a:t>
                      </a:r>
                      <a:endParaRPr lang="es-MX" sz="1200" b="1" dirty="0">
                        <a:solidFill>
                          <a:schemeClr val="bg1"/>
                        </a:solidFill>
                        <a:latin typeface="Soberana Sans" panose="02000000000000000000" pitchFamily="50" charset="0"/>
                      </a:endParaRPr>
                    </a:p>
                  </a:txBody>
                  <a:tcPr anchor="ctr">
                    <a:solidFill>
                      <a:schemeClr val="accent3"/>
                    </a:solidFill>
                  </a:tcPr>
                </a:tc>
                <a:tc>
                  <a:txBody>
                    <a:bodyPr/>
                    <a:lstStyle/>
                    <a:p>
                      <a:pPr algn="r"/>
                      <a:r>
                        <a:rPr lang="es-MX" sz="1200" b="1" dirty="0" smtClean="0">
                          <a:latin typeface="Soberana Sans" panose="02000000000000000000" pitchFamily="50" charset="0"/>
                        </a:rPr>
                        <a:t>$110,530</a:t>
                      </a:r>
                      <a:endParaRPr lang="es-MX" sz="1200" b="1" dirty="0">
                        <a:solidFill>
                          <a:schemeClr val="bg1"/>
                        </a:solidFill>
                        <a:latin typeface="Soberana Sans" panose="02000000000000000000" pitchFamily="50" charset="0"/>
                      </a:endParaRPr>
                    </a:p>
                  </a:txBody>
                  <a:tcPr anchor="ctr">
                    <a:solidFill>
                      <a:schemeClr val="accent3"/>
                    </a:solidFill>
                  </a:tcPr>
                </a:tc>
                <a:tc>
                  <a:txBody>
                    <a:bodyPr/>
                    <a:lstStyle/>
                    <a:p>
                      <a:pPr algn="ctr"/>
                      <a:r>
                        <a:rPr lang="es-MX" sz="1200" b="1" dirty="0" smtClean="0">
                          <a:latin typeface="Soberana Sans" panose="02000000000000000000" pitchFamily="50" charset="0"/>
                        </a:rPr>
                        <a:t>37%</a:t>
                      </a:r>
                      <a:endParaRPr lang="es-MX" sz="1200" b="1" dirty="0">
                        <a:solidFill>
                          <a:schemeClr val="bg1"/>
                        </a:solidFill>
                        <a:latin typeface="Soberana Sans" panose="02000000000000000000" pitchFamily="50" charset="0"/>
                      </a:endParaRPr>
                    </a:p>
                  </a:txBody>
                  <a:tcPr anchor="ctr">
                    <a:solidFill>
                      <a:schemeClr val="accent3"/>
                    </a:solidFill>
                  </a:tcPr>
                </a:tc>
                <a:tc>
                  <a:txBody>
                    <a:bodyPr/>
                    <a:lstStyle/>
                    <a:p>
                      <a:pPr algn="r"/>
                      <a:r>
                        <a:rPr lang="es-MX" sz="1200" b="1" dirty="0" smtClean="0">
                          <a:latin typeface="Soberana Sans" panose="02000000000000000000" pitchFamily="50" charset="0"/>
                        </a:rPr>
                        <a:t>$106,460</a:t>
                      </a:r>
                      <a:endParaRPr lang="es-MX" sz="1200" b="1" dirty="0">
                        <a:solidFill>
                          <a:schemeClr val="bg1"/>
                        </a:solidFill>
                        <a:latin typeface="Soberana Sans" panose="02000000000000000000" pitchFamily="50" charset="0"/>
                      </a:endParaRPr>
                    </a:p>
                  </a:txBody>
                  <a:tcPr anchor="ctr">
                    <a:solidFill>
                      <a:schemeClr val="accent3"/>
                    </a:solidFill>
                  </a:tcPr>
                </a:tc>
                <a:tc>
                  <a:txBody>
                    <a:bodyPr/>
                    <a:lstStyle/>
                    <a:p>
                      <a:pPr algn="ctr"/>
                      <a:r>
                        <a:rPr lang="es-MX" sz="1200" b="1" dirty="0" smtClean="0">
                          <a:latin typeface="Soberana Sans" panose="02000000000000000000" pitchFamily="50" charset="0"/>
                        </a:rPr>
                        <a:t>16%</a:t>
                      </a:r>
                      <a:endParaRPr lang="es-MX" sz="1200" b="1" dirty="0">
                        <a:solidFill>
                          <a:schemeClr val="bg1"/>
                        </a:solidFill>
                        <a:latin typeface="Soberana Sans" panose="02000000000000000000" pitchFamily="50" charset="0"/>
                      </a:endParaRPr>
                    </a:p>
                  </a:txBody>
                  <a:tcPr anchor="ctr">
                    <a:solidFill>
                      <a:schemeClr val="accent3"/>
                    </a:solidFill>
                  </a:tcPr>
                </a:tc>
                <a:tc>
                  <a:txBody>
                    <a:bodyPr/>
                    <a:lstStyle/>
                    <a:p>
                      <a:pPr algn="r"/>
                      <a:r>
                        <a:rPr lang="es-MX" sz="1200" b="1" dirty="0" smtClean="0">
                          <a:latin typeface="Soberana Sans" panose="02000000000000000000" pitchFamily="50" charset="0"/>
                        </a:rPr>
                        <a:t>$47,250</a:t>
                      </a:r>
                      <a:endParaRPr lang="es-MX" sz="1200" b="1" dirty="0">
                        <a:solidFill>
                          <a:schemeClr val="bg1"/>
                        </a:solidFill>
                        <a:latin typeface="Soberana Sans" panose="02000000000000000000" pitchFamily="50" charset="0"/>
                      </a:endParaRPr>
                    </a:p>
                  </a:txBody>
                  <a:tcPr anchor="ctr">
                    <a:solidFill>
                      <a:schemeClr val="accent3"/>
                    </a:solidFill>
                  </a:tcPr>
                </a:tc>
                <a:tc>
                  <a:txBody>
                    <a:bodyPr/>
                    <a:lstStyle/>
                    <a:p>
                      <a:pPr algn="ctr"/>
                      <a:r>
                        <a:rPr lang="es-MX" sz="1200" b="1" dirty="0" smtClean="0">
                          <a:latin typeface="Soberana Sans" panose="02000000000000000000" pitchFamily="50" charset="0"/>
                        </a:rPr>
                        <a:t>9%</a:t>
                      </a:r>
                      <a:endParaRPr lang="es-MX" sz="1200" b="1" dirty="0">
                        <a:solidFill>
                          <a:schemeClr val="bg1"/>
                        </a:solidFill>
                        <a:latin typeface="Soberana Sans" panose="02000000000000000000" pitchFamily="50" charset="0"/>
                      </a:endParaRPr>
                    </a:p>
                  </a:txBody>
                  <a:tcPr anchor="ctr">
                    <a:solidFill>
                      <a:schemeClr val="accent3"/>
                    </a:solidFill>
                  </a:tcPr>
                </a:tc>
                <a:tc>
                  <a:txBody>
                    <a:bodyPr/>
                    <a:lstStyle/>
                    <a:p>
                      <a:pPr algn="r"/>
                      <a:r>
                        <a:rPr lang="es-MX" sz="1200" b="1" dirty="0" smtClean="0">
                          <a:latin typeface="Soberana Sans" panose="02000000000000000000" pitchFamily="50" charset="0"/>
                        </a:rPr>
                        <a:t>$25,520</a:t>
                      </a:r>
                      <a:endParaRPr lang="es-MX" sz="1200" b="1" dirty="0">
                        <a:solidFill>
                          <a:schemeClr val="bg1"/>
                        </a:solidFill>
                        <a:latin typeface="Soberana Sans" panose="02000000000000000000" pitchFamily="50" charset="0"/>
                      </a:endParaRPr>
                    </a:p>
                  </a:txBody>
                  <a:tcPr anchor="ctr">
                    <a:solidFill>
                      <a:schemeClr val="accent3"/>
                    </a:solidFill>
                  </a:tcPr>
                </a:tc>
                <a:tc>
                  <a:txBody>
                    <a:bodyPr/>
                    <a:lstStyle/>
                    <a:p>
                      <a:pPr algn="r"/>
                      <a:r>
                        <a:rPr lang="es-MX" sz="1200" b="1" dirty="0" smtClean="0">
                          <a:latin typeface="Soberana Sans" panose="02000000000000000000" pitchFamily="50" charset="0"/>
                        </a:rPr>
                        <a:t>$289,760</a:t>
                      </a:r>
                      <a:endParaRPr lang="es-MX" sz="1200" b="1" dirty="0">
                        <a:solidFill>
                          <a:schemeClr val="bg1"/>
                        </a:solidFill>
                        <a:latin typeface="Soberana Sans" panose="02000000000000000000" pitchFamily="50" charset="0"/>
                      </a:endParaRPr>
                    </a:p>
                  </a:txBody>
                  <a:tcPr anchor="ctr">
                    <a:solidFill>
                      <a:schemeClr val="accent3"/>
                    </a:solidFill>
                  </a:tcPr>
                </a:tc>
              </a:tr>
            </a:tbl>
          </a:graphicData>
        </a:graphic>
      </p:graphicFrame>
      <p:sp>
        <p:nvSpPr>
          <p:cNvPr id="3" name="CuadroTexto 2"/>
          <p:cNvSpPr txBox="1"/>
          <p:nvPr/>
        </p:nvSpPr>
        <p:spPr>
          <a:xfrm>
            <a:off x="4460366" y="5598808"/>
            <a:ext cx="4503488" cy="307777"/>
          </a:xfrm>
          <a:prstGeom prst="rect">
            <a:avLst/>
          </a:prstGeom>
          <a:noFill/>
        </p:spPr>
        <p:txBody>
          <a:bodyPr wrap="square" rtlCol="0">
            <a:spAutoFit/>
          </a:bodyPr>
          <a:lstStyle/>
          <a:p>
            <a:pPr algn="r"/>
            <a:r>
              <a:rPr lang="es-MX" sz="1400" b="1" dirty="0" smtClean="0">
                <a:latin typeface="Soberana Sans" panose="02000000000000000000" pitchFamily="50" charset="0"/>
              </a:rPr>
              <a:t>Fuente: </a:t>
            </a:r>
            <a:r>
              <a:rPr lang="es-MX" sz="1400" dirty="0" err="1" smtClean="0">
                <a:latin typeface="Soberana Sans" panose="02000000000000000000" pitchFamily="50" charset="0"/>
              </a:rPr>
              <a:t>Space</a:t>
            </a:r>
            <a:r>
              <a:rPr lang="es-MX" sz="1400" dirty="0" smtClean="0">
                <a:latin typeface="Soberana Sans" panose="02000000000000000000" pitchFamily="50" charset="0"/>
              </a:rPr>
              <a:t> </a:t>
            </a:r>
            <a:r>
              <a:rPr lang="es-MX" sz="1400" dirty="0" err="1" smtClean="0">
                <a:latin typeface="Soberana Sans" panose="02000000000000000000" pitchFamily="50" charset="0"/>
              </a:rPr>
              <a:t>Report</a:t>
            </a:r>
            <a:r>
              <a:rPr lang="es-MX" sz="1400" dirty="0" smtClean="0">
                <a:latin typeface="Soberana Sans" panose="02000000000000000000" pitchFamily="50" charset="0"/>
              </a:rPr>
              <a:t> 2012, </a:t>
            </a:r>
            <a:r>
              <a:rPr lang="es-MX" sz="1400" dirty="0" err="1" smtClean="0">
                <a:latin typeface="Soberana Sans" panose="02000000000000000000" pitchFamily="50" charset="0"/>
              </a:rPr>
              <a:t>Space</a:t>
            </a:r>
            <a:r>
              <a:rPr lang="es-MX" sz="1400" dirty="0" smtClean="0">
                <a:latin typeface="Soberana Sans" panose="02000000000000000000" pitchFamily="50" charset="0"/>
              </a:rPr>
              <a:t> </a:t>
            </a:r>
            <a:r>
              <a:rPr lang="es-MX" sz="1400" dirty="0" err="1" smtClean="0">
                <a:latin typeface="Soberana Sans" panose="02000000000000000000" pitchFamily="50" charset="0"/>
              </a:rPr>
              <a:t>Foundation</a:t>
            </a:r>
            <a:r>
              <a:rPr lang="es-MX" sz="1400" dirty="0" smtClean="0">
                <a:latin typeface="Soberana Sans" panose="02000000000000000000" pitchFamily="50" charset="0"/>
              </a:rPr>
              <a:t>.</a:t>
            </a:r>
            <a:endParaRPr lang="es-MX" sz="1400" dirty="0">
              <a:latin typeface="Soberana Sans" panose="02000000000000000000" pitchFamily="50" charset="0"/>
            </a:endParaRPr>
          </a:p>
        </p:txBody>
      </p:sp>
      <p:sp>
        <p:nvSpPr>
          <p:cNvPr id="5" name="Marcador de número de diapositiva 4"/>
          <p:cNvSpPr>
            <a:spLocks noGrp="1"/>
          </p:cNvSpPr>
          <p:nvPr>
            <p:ph type="sldNum" sz="quarter" idx="12"/>
          </p:nvPr>
        </p:nvSpPr>
        <p:spPr/>
        <p:txBody>
          <a:bodyPr/>
          <a:lstStyle/>
          <a:p>
            <a:fld id="{9714AFA6-0CB6-284E-AB0B-B14F4F3C8268}" type="slidenum">
              <a:rPr lang="en-US" smtClean="0"/>
              <a:pPr/>
              <a:t>14</a:t>
            </a:fld>
            <a:endParaRPr lang="en-US"/>
          </a:p>
        </p:txBody>
      </p:sp>
      <p:sp>
        <p:nvSpPr>
          <p:cNvPr id="6" name="CuadroTexto 5"/>
          <p:cNvSpPr txBox="1"/>
          <p:nvPr/>
        </p:nvSpPr>
        <p:spPr>
          <a:xfrm>
            <a:off x="4432085" y="5347403"/>
            <a:ext cx="4503488" cy="307777"/>
          </a:xfrm>
          <a:prstGeom prst="rect">
            <a:avLst/>
          </a:prstGeom>
          <a:noFill/>
        </p:spPr>
        <p:txBody>
          <a:bodyPr wrap="square" rtlCol="0">
            <a:spAutoFit/>
          </a:bodyPr>
          <a:lstStyle/>
          <a:p>
            <a:pPr algn="r"/>
            <a:r>
              <a:rPr lang="es-MX" sz="1400" dirty="0" smtClean="0">
                <a:latin typeface="Soberana Sans" panose="02000000000000000000" pitchFamily="50" charset="0"/>
              </a:rPr>
              <a:t>Cifras en miles de millones de dólares.</a:t>
            </a:r>
            <a:endParaRPr lang="es-MX" sz="1400" dirty="0">
              <a:latin typeface="Soberana Sans" panose="02000000000000000000" pitchFamily="50"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448257"/>
            <a:ext cx="8229600" cy="1416139"/>
          </a:xfrm>
        </p:spPr>
        <p:txBody>
          <a:bodyPr>
            <a:noAutofit/>
          </a:bodyPr>
          <a:lstStyle/>
          <a:p>
            <a:r>
              <a:rPr lang="es-MX" dirty="0" smtClean="0"/>
              <a:t>Impulsores del camino al espacio</a:t>
            </a:r>
            <a:endParaRPr lang="es-MX" dirty="0"/>
          </a:p>
        </p:txBody>
      </p:sp>
      <p:sp>
        <p:nvSpPr>
          <p:cNvPr id="3" name="2 Marcador de contenido"/>
          <p:cNvSpPr>
            <a:spLocks noGrp="1"/>
          </p:cNvSpPr>
          <p:nvPr>
            <p:ph idx="1"/>
          </p:nvPr>
        </p:nvSpPr>
        <p:spPr>
          <a:xfrm>
            <a:off x="457200" y="2177591"/>
            <a:ext cx="8229600" cy="3583482"/>
          </a:xfrm>
        </p:spPr>
        <p:txBody>
          <a:bodyPr>
            <a:normAutofit fontScale="92500" lnSpcReduction="20000"/>
          </a:bodyPr>
          <a:lstStyle/>
          <a:p>
            <a:pPr marL="0" indent="0">
              <a:buNone/>
            </a:pPr>
            <a:r>
              <a:rPr lang="es-MX" dirty="0" smtClean="0"/>
              <a:t>Voluntad política y desarrollo tecnológico</a:t>
            </a:r>
          </a:p>
          <a:p>
            <a:pPr marL="0" indent="0">
              <a:buNone/>
            </a:pPr>
            <a:endParaRPr lang="es-MX" sz="1600" dirty="0" smtClean="0"/>
          </a:p>
          <a:p>
            <a:r>
              <a:rPr lang="es-MX" dirty="0" smtClean="0"/>
              <a:t>Prestigio del País</a:t>
            </a:r>
          </a:p>
          <a:p>
            <a:r>
              <a:rPr lang="es-MX" dirty="0" smtClean="0"/>
              <a:t>Seguridad Nacional</a:t>
            </a:r>
          </a:p>
          <a:p>
            <a:r>
              <a:rPr lang="es-MX" dirty="0" smtClean="0"/>
              <a:t>Independencia Estratégica y Geopolítica</a:t>
            </a:r>
          </a:p>
          <a:p>
            <a:r>
              <a:rPr lang="es-MX" dirty="0" smtClean="0"/>
              <a:t>Cooperación Internacional</a:t>
            </a:r>
            <a:endParaRPr lang="es-MX" dirty="0"/>
          </a:p>
        </p:txBody>
      </p:sp>
      <p:sp>
        <p:nvSpPr>
          <p:cNvPr id="4" name="Marcador de número de diapositiva 3"/>
          <p:cNvSpPr>
            <a:spLocks noGrp="1"/>
          </p:cNvSpPr>
          <p:nvPr>
            <p:ph type="sldNum" sz="quarter" idx="12"/>
          </p:nvPr>
        </p:nvSpPr>
        <p:spPr/>
        <p:txBody>
          <a:bodyPr/>
          <a:lstStyle/>
          <a:p>
            <a:fld id="{9714AFA6-0CB6-284E-AB0B-B14F4F3C8268}" type="slidenum">
              <a:rPr lang="en-US" smtClean="0"/>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MX" dirty="0" smtClean="0"/>
              <a:t>Cadena de valor del sector</a:t>
            </a:r>
            <a:endParaRPr lang="es-MX" dirty="0"/>
          </a:p>
        </p:txBody>
      </p:sp>
      <p:sp>
        <p:nvSpPr>
          <p:cNvPr id="5" name="4 Rectángulo"/>
          <p:cNvSpPr/>
          <p:nvPr/>
        </p:nvSpPr>
        <p:spPr>
          <a:xfrm>
            <a:off x="637953" y="1783984"/>
            <a:ext cx="4178596" cy="889627"/>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s-MX" sz="1400" dirty="0" smtClean="0">
                <a:solidFill>
                  <a:schemeClr val="tx1"/>
                </a:solidFill>
                <a:latin typeface="Soberana Sans" panose="02000000000000000000" pitchFamily="50" charset="0"/>
              </a:rPr>
              <a:t>Actores del Espacio</a:t>
            </a:r>
          </a:p>
          <a:p>
            <a:pPr algn="ctr"/>
            <a:r>
              <a:rPr lang="es-MX" sz="1400" dirty="0" smtClean="0">
                <a:solidFill>
                  <a:schemeClr val="tx1"/>
                </a:solidFill>
                <a:latin typeface="Soberana Sans" panose="02000000000000000000" pitchFamily="50" charset="0"/>
              </a:rPr>
              <a:t>(Centros de Investigación y Desarrollo, Industria, Proveedores de Servicios)</a:t>
            </a:r>
            <a:endParaRPr lang="es-MX" sz="1400" dirty="0">
              <a:solidFill>
                <a:schemeClr val="tx1"/>
              </a:solidFill>
              <a:latin typeface="Soberana Sans" panose="02000000000000000000" pitchFamily="50" charset="0"/>
            </a:endParaRPr>
          </a:p>
        </p:txBody>
      </p:sp>
      <p:sp>
        <p:nvSpPr>
          <p:cNvPr id="6" name="5 Rectángulo"/>
          <p:cNvSpPr/>
          <p:nvPr/>
        </p:nvSpPr>
        <p:spPr>
          <a:xfrm>
            <a:off x="6018028" y="1787522"/>
            <a:ext cx="2427912" cy="889627"/>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s-MX" sz="1400" dirty="0" smtClean="0">
                <a:solidFill>
                  <a:schemeClr val="tx1"/>
                </a:solidFill>
                <a:latin typeface="Soberana Sans" panose="02000000000000000000" pitchFamily="50" charset="0"/>
              </a:rPr>
              <a:t>Actores No-Espaciales (Integradores, Distribuidores del segmento Terrestre)</a:t>
            </a:r>
            <a:endParaRPr lang="es-MX" sz="1400" dirty="0">
              <a:solidFill>
                <a:schemeClr val="tx1"/>
              </a:solidFill>
              <a:latin typeface="Soberana Sans" panose="02000000000000000000" pitchFamily="50" charset="0"/>
            </a:endParaRPr>
          </a:p>
        </p:txBody>
      </p:sp>
      <p:sp>
        <p:nvSpPr>
          <p:cNvPr id="7" name="6 Rectángulo"/>
          <p:cNvSpPr/>
          <p:nvPr/>
        </p:nvSpPr>
        <p:spPr>
          <a:xfrm>
            <a:off x="3579537" y="2981954"/>
            <a:ext cx="1662332" cy="627305"/>
          </a:xfrm>
          <a:prstGeom prst="rect">
            <a:avLst/>
          </a:prstGeom>
          <a:gradFill>
            <a:gsLst>
              <a:gs pos="0">
                <a:srgbClr val="C00000"/>
              </a:gs>
              <a:gs pos="100000">
                <a:srgbClr val="F64040"/>
              </a:gs>
            </a:gsLst>
          </a:gradFill>
        </p:spPr>
        <p:style>
          <a:lnRef idx="1">
            <a:schemeClr val="accent2"/>
          </a:lnRef>
          <a:fillRef idx="3">
            <a:schemeClr val="accent2"/>
          </a:fillRef>
          <a:effectRef idx="2">
            <a:schemeClr val="accent2"/>
          </a:effectRef>
          <a:fontRef idx="minor">
            <a:schemeClr val="lt1"/>
          </a:fontRef>
        </p:style>
        <p:txBody>
          <a:bodyPr rtlCol="0" anchor="ctr"/>
          <a:lstStyle/>
          <a:p>
            <a:pPr algn="ctr"/>
            <a:r>
              <a:rPr lang="es-MX" sz="1400" dirty="0" smtClean="0">
                <a:solidFill>
                  <a:schemeClr val="bg1"/>
                </a:solidFill>
              </a:rPr>
              <a:t>Operación </a:t>
            </a:r>
          </a:p>
          <a:p>
            <a:pPr algn="ctr"/>
            <a:r>
              <a:rPr lang="es-MX" sz="1400" dirty="0" smtClean="0">
                <a:solidFill>
                  <a:schemeClr val="bg1"/>
                </a:solidFill>
              </a:rPr>
              <a:t>de Sistemas</a:t>
            </a:r>
          </a:p>
          <a:p>
            <a:pPr algn="ctr"/>
            <a:r>
              <a:rPr lang="es-MX" sz="1400" dirty="0" smtClean="0">
                <a:solidFill>
                  <a:schemeClr val="bg1"/>
                </a:solidFill>
              </a:rPr>
              <a:t>154</a:t>
            </a:r>
            <a:endParaRPr lang="es-MX" sz="1400" dirty="0">
              <a:solidFill>
                <a:schemeClr val="bg1"/>
              </a:solidFill>
            </a:endParaRPr>
          </a:p>
        </p:txBody>
      </p:sp>
      <p:sp>
        <p:nvSpPr>
          <p:cNvPr id="8" name="7 Rectángulo"/>
          <p:cNvSpPr/>
          <p:nvPr/>
        </p:nvSpPr>
        <p:spPr>
          <a:xfrm>
            <a:off x="5465135" y="2985492"/>
            <a:ext cx="2970172" cy="623767"/>
          </a:xfrm>
          <a:prstGeom prst="rect">
            <a:avLst/>
          </a:prstGeom>
          <a:gradFill>
            <a:gsLst>
              <a:gs pos="0">
                <a:srgbClr val="C00000"/>
              </a:gs>
              <a:gs pos="100000">
                <a:srgbClr val="F64040"/>
              </a:gs>
            </a:gsLst>
          </a:gradFill>
        </p:spPr>
        <p:style>
          <a:lnRef idx="1">
            <a:schemeClr val="accent2"/>
          </a:lnRef>
          <a:fillRef idx="3">
            <a:schemeClr val="accent2"/>
          </a:fillRef>
          <a:effectRef idx="2">
            <a:schemeClr val="accent2"/>
          </a:effectRef>
          <a:fontRef idx="minor">
            <a:schemeClr val="lt1"/>
          </a:fontRef>
        </p:style>
        <p:txBody>
          <a:bodyPr rtlCol="0" anchor="ctr"/>
          <a:lstStyle/>
          <a:p>
            <a:pPr algn="ctr"/>
            <a:r>
              <a:rPr lang="es-MX" sz="1400" dirty="0" smtClean="0">
                <a:solidFill>
                  <a:schemeClr val="bg1"/>
                </a:solidFill>
              </a:rPr>
              <a:t>Comercialización </a:t>
            </a:r>
          </a:p>
          <a:p>
            <a:pPr algn="ctr"/>
            <a:r>
              <a:rPr lang="es-MX" sz="1400" dirty="0" smtClean="0">
                <a:solidFill>
                  <a:schemeClr val="bg1"/>
                </a:solidFill>
              </a:rPr>
              <a:t>de Servicios de Información </a:t>
            </a:r>
          </a:p>
          <a:p>
            <a:pPr algn="ctr"/>
            <a:r>
              <a:rPr lang="es-MX" sz="1400" dirty="0" smtClean="0">
                <a:solidFill>
                  <a:schemeClr val="bg1"/>
                </a:solidFill>
              </a:rPr>
              <a:t>82</a:t>
            </a:r>
            <a:endParaRPr lang="es-MX" sz="1400" dirty="0">
              <a:solidFill>
                <a:schemeClr val="bg1"/>
              </a:solidFill>
            </a:endParaRPr>
          </a:p>
        </p:txBody>
      </p:sp>
      <p:sp>
        <p:nvSpPr>
          <p:cNvPr id="9" name="8 Rectángulo"/>
          <p:cNvSpPr/>
          <p:nvPr/>
        </p:nvSpPr>
        <p:spPr>
          <a:xfrm>
            <a:off x="5468673" y="3754606"/>
            <a:ext cx="1676406" cy="73717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MX" sz="1400" dirty="0" smtClean="0"/>
              <a:t>Desarrolladores de Valor Agregado / Integradores </a:t>
            </a:r>
            <a:endParaRPr lang="es-MX" sz="1400" dirty="0"/>
          </a:p>
        </p:txBody>
      </p:sp>
      <p:sp>
        <p:nvSpPr>
          <p:cNvPr id="10" name="9 Rectángulo"/>
          <p:cNvSpPr/>
          <p:nvPr/>
        </p:nvSpPr>
        <p:spPr>
          <a:xfrm>
            <a:off x="7322353" y="3758144"/>
            <a:ext cx="1123587" cy="73717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MX" sz="1400" dirty="0" smtClean="0"/>
              <a:t>Venta de Detalle al Usuario </a:t>
            </a:r>
            <a:endParaRPr lang="es-MX" sz="1400" dirty="0"/>
          </a:p>
        </p:txBody>
      </p:sp>
      <p:sp>
        <p:nvSpPr>
          <p:cNvPr id="11" name="10 Rectángulo"/>
          <p:cNvSpPr/>
          <p:nvPr/>
        </p:nvSpPr>
        <p:spPr>
          <a:xfrm>
            <a:off x="3590170" y="3758144"/>
            <a:ext cx="1676406" cy="73717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MX" sz="1400" dirty="0" smtClean="0"/>
              <a:t>Proveedores de Datos Digitales</a:t>
            </a:r>
            <a:endParaRPr lang="es-MX" sz="1400" dirty="0"/>
          </a:p>
        </p:txBody>
      </p:sp>
      <p:sp>
        <p:nvSpPr>
          <p:cNvPr id="12" name="11 Rectángulo"/>
          <p:cNvSpPr/>
          <p:nvPr/>
        </p:nvSpPr>
        <p:spPr>
          <a:xfrm>
            <a:off x="3593708" y="4697386"/>
            <a:ext cx="1676406" cy="73717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MX" sz="1400" dirty="0" smtClean="0"/>
              <a:t>Proveedores de Señales Satelitales</a:t>
            </a:r>
            <a:endParaRPr lang="es-MX" sz="1400" dirty="0"/>
          </a:p>
        </p:txBody>
      </p:sp>
      <p:sp>
        <p:nvSpPr>
          <p:cNvPr id="13" name="12 Rectángulo"/>
          <p:cNvSpPr/>
          <p:nvPr/>
        </p:nvSpPr>
        <p:spPr>
          <a:xfrm>
            <a:off x="5479287" y="4708038"/>
            <a:ext cx="2966653" cy="73717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MX" sz="1400" dirty="0" smtClean="0"/>
              <a:t>Desarrolladores de Equipo y Dispositivos del Segmento Terrestre</a:t>
            </a:r>
            <a:endParaRPr lang="es-MX" sz="1400" dirty="0"/>
          </a:p>
        </p:txBody>
      </p:sp>
      <p:sp>
        <p:nvSpPr>
          <p:cNvPr id="14" name="13 Rectángulo"/>
          <p:cNvSpPr/>
          <p:nvPr/>
        </p:nvSpPr>
        <p:spPr>
          <a:xfrm>
            <a:off x="2009552" y="2981955"/>
            <a:ext cx="1414073" cy="627304"/>
          </a:xfrm>
          <a:prstGeom prst="rect">
            <a:avLst/>
          </a:prstGeom>
          <a:gradFill>
            <a:gsLst>
              <a:gs pos="0">
                <a:srgbClr val="C00000"/>
              </a:gs>
              <a:gs pos="100000">
                <a:srgbClr val="F64040"/>
              </a:gs>
            </a:gsLst>
          </a:gradFill>
        </p:spPr>
        <p:style>
          <a:lnRef idx="1">
            <a:schemeClr val="accent2"/>
          </a:lnRef>
          <a:fillRef idx="3">
            <a:schemeClr val="accent2"/>
          </a:fillRef>
          <a:effectRef idx="2">
            <a:schemeClr val="accent2"/>
          </a:effectRef>
          <a:fontRef idx="minor">
            <a:schemeClr val="lt1"/>
          </a:fontRef>
        </p:style>
        <p:txBody>
          <a:bodyPr rtlCol="0" anchor="ctr"/>
          <a:lstStyle/>
          <a:p>
            <a:pPr algn="ctr"/>
            <a:r>
              <a:rPr lang="es-MX" sz="1400" dirty="0" smtClean="0">
                <a:solidFill>
                  <a:schemeClr val="bg1"/>
                </a:solidFill>
              </a:rPr>
              <a:t>Fabricación de Equipo y Partes</a:t>
            </a:r>
          </a:p>
          <a:p>
            <a:pPr algn="ctr"/>
            <a:r>
              <a:rPr lang="es-MX" sz="1400" dirty="0" smtClean="0">
                <a:solidFill>
                  <a:schemeClr val="bg1"/>
                </a:solidFill>
              </a:rPr>
              <a:t>119</a:t>
            </a:r>
            <a:endParaRPr lang="es-MX" sz="1400" dirty="0">
              <a:solidFill>
                <a:schemeClr val="bg1"/>
              </a:solidFill>
            </a:endParaRPr>
          </a:p>
        </p:txBody>
      </p:sp>
      <p:sp>
        <p:nvSpPr>
          <p:cNvPr id="15" name="14 Rectángulo"/>
          <p:cNvSpPr/>
          <p:nvPr/>
        </p:nvSpPr>
        <p:spPr>
          <a:xfrm>
            <a:off x="637953" y="2981954"/>
            <a:ext cx="1201356" cy="627305"/>
          </a:xfrm>
          <a:prstGeom prst="rect">
            <a:avLst/>
          </a:prstGeom>
          <a:gradFill>
            <a:gsLst>
              <a:gs pos="0">
                <a:srgbClr val="C00000"/>
              </a:gs>
              <a:gs pos="100000">
                <a:srgbClr val="F64040"/>
              </a:gs>
            </a:gsLst>
          </a:gradFill>
        </p:spPr>
        <p:style>
          <a:lnRef idx="1">
            <a:schemeClr val="accent2"/>
          </a:lnRef>
          <a:fillRef idx="3">
            <a:schemeClr val="accent2"/>
          </a:fillRef>
          <a:effectRef idx="2">
            <a:schemeClr val="accent2"/>
          </a:effectRef>
          <a:fontRef idx="minor">
            <a:schemeClr val="lt1"/>
          </a:fontRef>
        </p:style>
        <p:txBody>
          <a:bodyPr rtlCol="0" anchor="ctr"/>
          <a:lstStyle/>
          <a:p>
            <a:pPr algn="ctr"/>
            <a:r>
              <a:rPr lang="es-MX" sz="1400" dirty="0" smtClean="0">
                <a:solidFill>
                  <a:schemeClr val="bg1"/>
                </a:solidFill>
              </a:rPr>
              <a:t>Investigación / Formación</a:t>
            </a:r>
          </a:p>
          <a:p>
            <a:pPr algn="ctr"/>
            <a:r>
              <a:rPr lang="es-MX" sz="1400" dirty="0" smtClean="0">
                <a:solidFill>
                  <a:schemeClr val="bg1"/>
                </a:solidFill>
              </a:rPr>
              <a:t>75</a:t>
            </a:r>
            <a:endParaRPr lang="es-MX" sz="1400" dirty="0">
              <a:solidFill>
                <a:schemeClr val="bg1"/>
              </a:solidFill>
            </a:endParaRPr>
          </a:p>
        </p:txBody>
      </p:sp>
      <p:sp>
        <p:nvSpPr>
          <p:cNvPr id="16" name="15 Rectángulo"/>
          <p:cNvSpPr/>
          <p:nvPr/>
        </p:nvSpPr>
        <p:spPr>
          <a:xfrm>
            <a:off x="2013090" y="3772335"/>
            <a:ext cx="1414073" cy="42530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MX" sz="1400" dirty="0" smtClean="0"/>
              <a:t>Segmento Espacio/Satélites</a:t>
            </a:r>
            <a:endParaRPr lang="es-MX" sz="1400" dirty="0"/>
          </a:p>
        </p:txBody>
      </p:sp>
      <p:sp>
        <p:nvSpPr>
          <p:cNvPr id="17" name="16 Rectángulo"/>
          <p:cNvSpPr/>
          <p:nvPr/>
        </p:nvSpPr>
        <p:spPr>
          <a:xfrm>
            <a:off x="2005995" y="4392587"/>
            <a:ext cx="1414073" cy="42530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MX" sz="1400" dirty="0" smtClean="0"/>
              <a:t>Lanzadores / Plataformas</a:t>
            </a:r>
            <a:endParaRPr lang="es-MX" sz="1400" dirty="0"/>
          </a:p>
        </p:txBody>
      </p:sp>
      <p:sp>
        <p:nvSpPr>
          <p:cNvPr id="18" name="17 Rectángulo"/>
          <p:cNvSpPr/>
          <p:nvPr/>
        </p:nvSpPr>
        <p:spPr>
          <a:xfrm>
            <a:off x="2016628" y="5009301"/>
            <a:ext cx="1414073" cy="42530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MX" sz="1400" dirty="0" smtClean="0"/>
              <a:t>Segmento Tierra </a:t>
            </a:r>
            <a:r>
              <a:rPr lang="es-MX" sz="1400" dirty="0" err="1" smtClean="0"/>
              <a:t>C.Control</a:t>
            </a:r>
            <a:r>
              <a:rPr lang="es-MX" sz="1400" dirty="0" smtClean="0"/>
              <a:t>, Redes</a:t>
            </a:r>
            <a:endParaRPr lang="es-MX" sz="1400" dirty="0"/>
          </a:p>
        </p:txBody>
      </p:sp>
      <p:sp>
        <p:nvSpPr>
          <p:cNvPr id="19" name="18 Rectángulo"/>
          <p:cNvSpPr/>
          <p:nvPr/>
        </p:nvSpPr>
        <p:spPr>
          <a:xfrm>
            <a:off x="634511" y="4399681"/>
            <a:ext cx="1201356" cy="435935"/>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MX" sz="1400" dirty="0" smtClean="0"/>
              <a:t>Laboratorios</a:t>
            </a:r>
            <a:endParaRPr lang="es-MX" sz="1400" dirty="0"/>
          </a:p>
        </p:txBody>
      </p:sp>
      <p:sp>
        <p:nvSpPr>
          <p:cNvPr id="20" name="19 Rectángulo"/>
          <p:cNvSpPr/>
          <p:nvPr/>
        </p:nvSpPr>
        <p:spPr>
          <a:xfrm>
            <a:off x="641491" y="5005762"/>
            <a:ext cx="1201356" cy="435935"/>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MX" sz="1400" dirty="0" smtClean="0"/>
              <a:t>Universidad</a:t>
            </a:r>
            <a:endParaRPr lang="es-MX" sz="1400" dirty="0"/>
          </a:p>
        </p:txBody>
      </p:sp>
      <p:sp>
        <p:nvSpPr>
          <p:cNvPr id="21" name="20 Rectángulo"/>
          <p:cNvSpPr/>
          <p:nvPr/>
        </p:nvSpPr>
        <p:spPr>
          <a:xfrm>
            <a:off x="641491" y="3761701"/>
            <a:ext cx="1201356" cy="435935"/>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MX" sz="1400" dirty="0" smtClean="0"/>
              <a:t>Centros I+D</a:t>
            </a:r>
            <a:endParaRPr lang="es-MX" sz="1400" dirty="0"/>
          </a:p>
        </p:txBody>
      </p:sp>
      <p:sp>
        <p:nvSpPr>
          <p:cNvPr id="22" name="21 Flecha izquierda y derecha"/>
          <p:cNvSpPr/>
          <p:nvPr/>
        </p:nvSpPr>
        <p:spPr>
          <a:xfrm>
            <a:off x="4976032" y="2067534"/>
            <a:ext cx="914400" cy="372142"/>
          </a:xfrm>
          <a:prstGeom prst="leftRightArrow">
            <a:avLst>
              <a:gd name="adj1" fmla="val 50000"/>
              <a:gd name="adj2" fmla="val 78571"/>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s-MX"/>
          </a:p>
        </p:txBody>
      </p:sp>
      <p:sp>
        <p:nvSpPr>
          <p:cNvPr id="3" name="Marcador de número de diapositiva 2"/>
          <p:cNvSpPr>
            <a:spLocks noGrp="1"/>
          </p:cNvSpPr>
          <p:nvPr>
            <p:ph type="sldNum" sz="quarter" idx="12"/>
          </p:nvPr>
        </p:nvSpPr>
        <p:spPr/>
        <p:txBody>
          <a:bodyPr/>
          <a:lstStyle/>
          <a:p>
            <a:fld id="{9714AFA6-0CB6-284E-AB0B-B14F4F3C8268}" type="slidenum">
              <a:rPr lang="en-US" smtClean="0"/>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p:cNvSpPr>
            <a:spLocks noGrp="1"/>
          </p:cNvSpPr>
          <p:nvPr>
            <p:ph type="sldNum" sz="quarter" idx="12"/>
          </p:nvPr>
        </p:nvSpPr>
        <p:spPr/>
        <p:txBody>
          <a:bodyPr/>
          <a:lstStyle/>
          <a:p>
            <a:fld id="{9714AFA6-0CB6-284E-AB0B-B14F4F3C8268}" type="slidenum">
              <a:rPr lang="en-US" smtClean="0"/>
              <a:pPr/>
              <a:t>17</a:t>
            </a:fld>
            <a:endParaRPr lang="en-US"/>
          </a:p>
        </p:txBody>
      </p:sp>
      <p:sp>
        <p:nvSpPr>
          <p:cNvPr id="2" name="1 Título"/>
          <p:cNvSpPr>
            <a:spLocks noGrp="1"/>
          </p:cNvSpPr>
          <p:nvPr>
            <p:ph type="title" idx="4294967295"/>
          </p:nvPr>
        </p:nvSpPr>
        <p:spPr>
          <a:xfrm>
            <a:off x="188536" y="274638"/>
            <a:ext cx="8700940" cy="1143000"/>
          </a:xfrm>
        </p:spPr>
        <p:txBody>
          <a:bodyPr>
            <a:normAutofit fontScale="90000"/>
          </a:bodyPr>
          <a:lstStyle/>
          <a:p>
            <a:r>
              <a:rPr lang="es-MX" dirty="0" smtClean="0"/>
              <a:t>Recomendaciones de la </a:t>
            </a:r>
            <a:r>
              <a:rPr lang="es-MX" dirty="0" err="1" smtClean="0"/>
              <a:t>ocde</a:t>
            </a:r>
            <a:endParaRPr lang="es-MX" dirty="0"/>
          </a:p>
        </p:txBody>
      </p:sp>
      <p:graphicFrame>
        <p:nvGraphicFramePr>
          <p:cNvPr id="4" name="3 Marcador de contenido"/>
          <p:cNvGraphicFramePr>
            <a:graphicFrameLocks noGrp="1"/>
          </p:cNvGraphicFramePr>
          <p:nvPr>
            <p:ph idx="4294967295"/>
            <p:extLst>
              <p:ext uri="{D42A27DB-BD31-4B8C-83A1-F6EECF244321}">
                <p14:modId xmlns:p14="http://schemas.microsoft.com/office/powerpoint/2010/main" xmlns="" val="710813218"/>
              </p:ext>
            </p:extLst>
          </p:nvPr>
        </p:nvGraphicFramePr>
        <p:xfrm>
          <a:off x="587830" y="1445067"/>
          <a:ext cx="8229600" cy="4226560"/>
        </p:xfrm>
        <a:graphic>
          <a:graphicData uri="http://schemas.openxmlformats.org/drawingml/2006/table">
            <a:tbl>
              <a:tblPr firstRow="1" bandRow="1">
                <a:tableStyleId>{21E4AEA4-8DFA-4A89-87EB-49C32662AFE0}</a:tableStyleId>
              </a:tblPr>
              <a:tblGrid>
                <a:gridCol w="754912"/>
                <a:gridCol w="542260"/>
                <a:gridCol w="6932428"/>
              </a:tblGrid>
              <a:tr h="370840">
                <a:tc>
                  <a:txBody>
                    <a:bodyPr/>
                    <a:lstStyle/>
                    <a:p>
                      <a:pPr algn="ctr"/>
                      <a:r>
                        <a:rPr lang="es-MX" sz="1100" dirty="0" smtClean="0"/>
                        <a:t>Bloque</a:t>
                      </a:r>
                      <a:endParaRPr lang="es-MX" sz="1100" b="1" dirty="0">
                        <a:latin typeface="Soberana Sans" panose="02000000000000000000" pitchFamily="50" charset="0"/>
                      </a:endParaRPr>
                    </a:p>
                  </a:txBody>
                  <a:tcPr anchor="ctr"/>
                </a:tc>
                <a:tc>
                  <a:txBody>
                    <a:bodyPr/>
                    <a:lstStyle/>
                    <a:p>
                      <a:pPr algn="ctr"/>
                      <a:r>
                        <a:rPr lang="es-MX" sz="1100" kern="1200" dirty="0" smtClean="0"/>
                        <a:t>Pilar</a:t>
                      </a:r>
                      <a:endParaRPr lang="es-MX" sz="1100" b="1" kern="1200" dirty="0" smtClean="0">
                        <a:solidFill>
                          <a:schemeClr val="lt1"/>
                        </a:solidFill>
                        <a:latin typeface="Soberana Sans" panose="02000000000000000000" pitchFamily="50" charset="0"/>
                        <a:ea typeface="+mn-ea"/>
                        <a:cs typeface="+mn-cs"/>
                      </a:endParaRPr>
                    </a:p>
                  </a:txBody>
                  <a:tcPr anchor="ctr"/>
                </a:tc>
                <a:tc>
                  <a:txBody>
                    <a:bodyPr/>
                    <a:lstStyle/>
                    <a:p>
                      <a:pPr algn="ctr"/>
                      <a:r>
                        <a:rPr lang="es-MX" dirty="0" smtClean="0"/>
                        <a:t>Descripción de la Recomendaciones</a:t>
                      </a:r>
                      <a:endParaRPr lang="es-MX" sz="1400" dirty="0"/>
                    </a:p>
                  </a:txBody>
                  <a:tcPr anchor="ctr"/>
                </a:tc>
              </a:tr>
              <a:tr h="378755">
                <a:tc gridSpan="2">
                  <a:txBody>
                    <a:bodyPr/>
                    <a:lstStyle/>
                    <a:p>
                      <a:pPr algn="l"/>
                      <a:r>
                        <a:rPr lang="es-MX" sz="1400" b="1" kern="1200" dirty="0" smtClean="0">
                          <a:solidFill>
                            <a:schemeClr val="dk1"/>
                          </a:solidFill>
                          <a:latin typeface="Soberana Sans" panose="02000000000000000000" pitchFamily="50" charset="0"/>
                          <a:ea typeface="+mn-ea"/>
                          <a:cs typeface="+mn-cs"/>
                        </a:rPr>
                        <a:t>1.0</a:t>
                      </a:r>
                    </a:p>
                  </a:txBody>
                  <a:tcPr anchor="ctr"/>
                </a:tc>
                <a:tc hMerge="1">
                  <a:txBody>
                    <a:bodyPr/>
                    <a:lstStyle/>
                    <a:p>
                      <a:endParaRPr lang="es-MX" sz="1200" dirty="0"/>
                    </a:p>
                  </a:txBody>
                  <a:tcPr/>
                </a:tc>
                <a:tc>
                  <a:txBody>
                    <a:bodyPr/>
                    <a:lstStyle/>
                    <a:p>
                      <a:r>
                        <a:rPr lang="es-MX" sz="1400" b="1" kern="1200" dirty="0" smtClean="0">
                          <a:solidFill>
                            <a:schemeClr val="dk1"/>
                          </a:solidFill>
                          <a:latin typeface="Soberana Sans" panose="02000000000000000000" pitchFamily="50" charset="0"/>
                          <a:ea typeface="+mn-ea"/>
                          <a:cs typeface="+mn-cs"/>
                        </a:rPr>
                        <a:t>Construir una Infraestructura espacial sustentable orientada al usuario.</a:t>
                      </a:r>
                    </a:p>
                  </a:txBody>
                  <a:tcPr anchor="ctr"/>
                </a:tc>
              </a:tr>
              <a:tr h="370840">
                <a:tc>
                  <a:txBody>
                    <a:bodyPr/>
                    <a:lstStyle/>
                    <a:p>
                      <a:endParaRPr lang="es-MX" sz="1600" kern="1200" dirty="0" smtClean="0">
                        <a:solidFill>
                          <a:schemeClr val="dk1"/>
                        </a:solidFill>
                        <a:latin typeface="+mn-lt"/>
                        <a:ea typeface="+mn-ea"/>
                        <a:cs typeface="+mn-cs"/>
                      </a:endParaRPr>
                    </a:p>
                  </a:txBody>
                  <a:tcPr anchor="ctr"/>
                </a:tc>
                <a:tc>
                  <a:txBody>
                    <a:bodyPr/>
                    <a:lstStyle/>
                    <a:p>
                      <a:pPr algn="ctr"/>
                      <a:r>
                        <a:rPr lang="es-MX" sz="1600" kern="1200" dirty="0" smtClean="0"/>
                        <a:t>1</a:t>
                      </a:r>
                      <a:endParaRPr lang="es-MX" sz="1600" kern="1200" dirty="0" smtClean="0">
                        <a:solidFill>
                          <a:schemeClr val="dk1"/>
                        </a:solidFill>
                        <a:latin typeface="+mn-lt"/>
                        <a:ea typeface="+mn-ea"/>
                        <a:cs typeface="+mn-cs"/>
                      </a:endParaRPr>
                    </a:p>
                  </a:txBody>
                  <a:tcPr anchor="ctr"/>
                </a:tc>
                <a:tc>
                  <a:txBody>
                    <a:bodyPr/>
                    <a:lstStyle/>
                    <a:p>
                      <a:r>
                        <a:rPr lang="es-MX" sz="1600" kern="1200" dirty="0" smtClean="0"/>
                        <a:t>Para Observación de la Tierra, Navegación y Comunicaciones</a:t>
                      </a:r>
                      <a:endParaRPr lang="es-MX" sz="1600" kern="1200" dirty="0" smtClean="0">
                        <a:solidFill>
                          <a:schemeClr val="dk1"/>
                        </a:solidFill>
                        <a:latin typeface="+mn-lt"/>
                        <a:ea typeface="+mn-ea"/>
                        <a:cs typeface="+mn-cs"/>
                      </a:endParaRPr>
                    </a:p>
                  </a:txBody>
                  <a:tcPr anchor="ctr"/>
                </a:tc>
              </a:tr>
              <a:tr h="370840">
                <a:tc>
                  <a:txBody>
                    <a:bodyPr/>
                    <a:lstStyle/>
                    <a:p>
                      <a:endParaRPr lang="es-MX" sz="1600" kern="1200" dirty="0" smtClean="0">
                        <a:solidFill>
                          <a:schemeClr val="dk1"/>
                        </a:solidFill>
                        <a:latin typeface="+mn-lt"/>
                        <a:ea typeface="+mn-ea"/>
                        <a:cs typeface="+mn-cs"/>
                      </a:endParaRPr>
                    </a:p>
                  </a:txBody>
                  <a:tcPr anchor="ctr"/>
                </a:tc>
                <a:tc>
                  <a:txBody>
                    <a:bodyPr/>
                    <a:lstStyle/>
                    <a:p>
                      <a:pPr algn="ctr"/>
                      <a:r>
                        <a:rPr lang="es-MX" sz="1600" kern="1200" dirty="0" smtClean="0"/>
                        <a:t>2</a:t>
                      </a:r>
                      <a:endParaRPr lang="es-MX" sz="1600" kern="1200" dirty="0" smtClean="0">
                        <a:solidFill>
                          <a:schemeClr val="dk1"/>
                        </a:solidFill>
                        <a:latin typeface="+mn-lt"/>
                        <a:ea typeface="+mn-ea"/>
                        <a:cs typeface="+mn-cs"/>
                      </a:endParaRPr>
                    </a:p>
                  </a:txBody>
                  <a:tcPr anchor="ctr"/>
                </a:tc>
                <a:tc>
                  <a:txBody>
                    <a:bodyPr/>
                    <a:lstStyle/>
                    <a:p>
                      <a:r>
                        <a:rPr lang="es-MX" sz="1600" kern="1200" dirty="0" smtClean="0"/>
                        <a:t>Para Transporte al espacio y servicios en órbita                                                                                                                                                                                                                                                                                                                      </a:t>
                      </a:r>
                      <a:endParaRPr lang="es-MX" sz="1600" kern="1200" dirty="0" smtClean="0">
                        <a:solidFill>
                          <a:schemeClr val="dk1"/>
                        </a:solidFill>
                        <a:latin typeface="+mn-lt"/>
                        <a:ea typeface="+mn-ea"/>
                        <a:cs typeface="+mn-cs"/>
                      </a:endParaRPr>
                    </a:p>
                  </a:txBody>
                  <a:tcPr anchor="ctr"/>
                </a:tc>
              </a:tr>
              <a:tr h="370840">
                <a:tc gridSpan="2">
                  <a:txBody>
                    <a:bodyPr/>
                    <a:lstStyle/>
                    <a:p>
                      <a:pPr marL="0" algn="l" defTabSz="457200" rtl="0" eaLnBrk="1" latinLnBrk="0" hangingPunct="1"/>
                      <a:r>
                        <a:rPr lang="es-MX" sz="1400" b="1" kern="1200" dirty="0" smtClean="0">
                          <a:solidFill>
                            <a:schemeClr val="dk1"/>
                          </a:solidFill>
                          <a:latin typeface="Soberana Sans" panose="02000000000000000000" pitchFamily="50" charset="0"/>
                          <a:ea typeface="+mn-ea"/>
                          <a:cs typeface="+mn-cs"/>
                        </a:rPr>
                        <a:t>2.0</a:t>
                      </a:r>
                    </a:p>
                  </a:txBody>
                  <a:tcPr anchor="ctr"/>
                </a:tc>
                <a:tc hMerge="1">
                  <a:txBody>
                    <a:bodyPr/>
                    <a:lstStyle/>
                    <a:p>
                      <a:endParaRPr lang="es-MX" sz="1800" kern="1200" dirty="0" smtClean="0">
                        <a:solidFill>
                          <a:schemeClr val="dk1"/>
                        </a:solidFill>
                        <a:latin typeface="+mn-lt"/>
                        <a:ea typeface="+mn-ea"/>
                        <a:cs typeface="+mn-cs"/>
                      </a:endParaRPr>
                    </a:p>
                  </a:txBody>
                  <a:tcPr/>
                </a:tc>
                <a:tc>
                  <a:txBody>
                    <a:bodyPr/>
                    <a:lstStyle/>
                    <a:p>
                      <a:pPr marL="0" algn="l" defTabSz="457200" rtl="0" eaLnBrk="1" latinLnBrk="0" hangingPunct="1"/>
                      <a:r>
                        <a:rPr lang="es-MX" sz="1400" b="1" kern="1200" dirty="0" smtClean="0">
                          <a:solidFill>
                            <a:schemeClr val="dk1"/>
                          </a:solidFill>
                          <a:latin typeface="Soberana Sans" panose="02000000000000000000" pitchFamily="50" charset="0"/>
                          <a:ea typeface="+mn-ea"/>
                          <a:cs typeface="+mn-cs"/>
                        </a:rPr>
                        <a:t>Promover el uso público del espacio</a:t>
                      </a:r>
                    </a:p>
                  </a:txBody>
                  <a:tcPr anchor="ctr"/>
                </a:tc>
              </a:tr>
              <a:tr h="370840">
                <a:tc>
                  <a:txBody>
                    <a:bodyPr/>
                    <a:lstStyle/>
                    <a:p>
                      <a:endParaRPr lang="es-MX" sz="1800" kern="1200" dirty="0" smtClean="0">
                        <a:solidFill>
                          <a:schemeClr val="dk1"/>
                        </a:solidFill>
                        <a:latin typeface="+mn-lt"/>
                        <a:ea typeface="+mn-ea"/>
                        <a:cs typeface="+mn-cs"/>
                      </a:endParaRPr>
                    </a:p>
                  </a:txBody>
                  <a:tcPr anchor="ctr"/>
                </a:tc>
                <a:tc>
                  <a:txBody>
                    <a:bodyPr/>
                    <a:lstStyle/>
                    <a:p>
                      <a:pPr marL="0" algn="ctr" defTabSz="457200" rtl="0" eaLnBrk="1" latinLnBrk="0" hangingPunct="1"/>
                      <a:r>
                        <a:rPr lang="es-MX" sz="1600" kern="1200" dirty="0" smtClean="0"/>
                        <a:t>1</a:t>
                      </a:r>
                      <a:endParaRPr lang="es-MX" sz="1600" kern="1200" dirty="0" smtClean="0">
                        <a:solidFill>
                          <a:schemeClr val="dk1"/>
                        </a:solidFill>
                        <a:latin typeface="+mn-lt"/>
                        <a:ea typeface="+mn-ea"/>
                        <a:cs typeface="+mn-cs"/>
                      </a:endParaRPr>
                    </a:p>
                  </a:txBody>
                  <a:tcPr anchor="ctr"/>
                </a:tc>
                <a:tc>
                  <a:txBody>
                    <a:bodyPr/>
                    <a:lstStyle/>
                    <a:p>
                      <a:pPr marL="0" algn="l" defTabSz="457200" rtl="0" eaLnBrk="1" latinLnBrk="0" hangingPunct="1"/>
                      <a:r>
                        <a:rPr lang="es-MX" sz="1600" kern="1200" dirty="0" smtClean="0"/>
                        <a:t>Uso público de datos espaciales a nivel nacional</a:t>
                      </a:r>
                      <a:endParaRPr lang="es-MX" sz="1600" kern="1200" dirty="0" smtClean="0">
                        <a:solidFill>
                          <a:schemeClr val="dk1"/>
                        </a:solidFill>
                        <a:latin typeface="+mn-lt"/>
                        <a:ea typeface="+mn-ea"/>
                        <a:cs typeface="+mn-cs"/>
                      </a:endParaRPr>
                    </a:p>
                  </a:txBody>
                  <a:tcPr anchor="ctr"/>
                </a:tc>
              </a:tr>
              <a:tr h="370840">
                <a:tc>
                  <a:txBody>
                    <a:bodyPr/>
                    <a:lstStyle/>
                    <a:p>
                      <a:endParaRPr lang="es-MX" sz="1800" kern="1200" dirty="0" smtClean="0">
                        <a:solidFill>
                          <a:schemeClr val="dk1"/>
                        </a:solidFill>
                        <a:latin typeface="+mn-lt"/>
                        <a:ea typeface="+mn-ea"/>
                        <a:cs typeface="+mn-cs"/>
                      </a:endParaRPr>
                    </a:p>
                  </a:txBody>
                  <a:tcPr anchor="ctr"/>
                </a:tc>
                <a:tc>
                  <a:txBody>
                    <a:bodyPr/>
                    <a:lstStyle/>
                    <a:p>
                      <a:pPr marL="0" algn="ctr" defTabSz="457200" rtl="0" eaLnBrk="1" latinLnBrk="0" hangingPunct="1"/>
                      <a:r>
                        <a:rPr lang="es-MX" sz="1600" kern="1200" dirty="0" smtClean="0"/>
                        <a:t>2</a:t>
                      </a:r>
                      <a:endParaRPr lang="es-MX" sz="1600" kern="1200" dirty="0" smtClean="0">
                        <a:solidFill>
                          <a:schemeClr val="dk1"/>
                        </a:solidFill>
                        <a:latin typeface="+mn-lt"/>
                        <a:ea typeface="+mn-ea"/>
                        <a:cs typeface="+mn-cs"/>
                      </a:endParaRPr>
                    </a:p>
                  </a:txBody>
                  <a:tcPr anchor="ctr"/>
                </a:tc>
                <a:tc>
                  <a:txBody>
                    <a:bodyPr/>
                    <a:lstStyle/>
                    <a:p>
                      <a:pPr marL="0" algn="l" defTabSz="457200" rtl="0" eaLnBrk="1" latinLnBrk="0" hangingPunct="1"/>
                      <a:r>
                        <a:rPr lang="es-MX" sz="1600" kern="1200" dirty="0" smtClean="0"/>
                        <a:t>Monitoreo de desastres, tratados, desarrollo socioeconómico internacional</a:t>
                      </a:r>
                      <a:endParaRPr lang="es-MX" sz="1600" kern="1200" dirty="0" smtClean="0">
                        <a:solidFill>
                          <a:schemeClr val="dk1"/>
                        </a:solidFill>
                        <a:latin typeface="+mn-lt"/>
                        <a:ea typeface="+mn-ea"/>
                        <a:cs typeface="+mn-cs"/>
                      </a:endParaRPr>
                    </a:p>
                  </a:txBody>
                  <a:tcPr anchor="ctr"/>
                </a:tc>
              </a:tr>
              <a:tr h="370840">
                <a:tc gridSpan="2">
                  <a:txBody>
                    <a:bodyPr/>
                    <a:lstStyle/>
                    <a:p>
                      <a:pPr marL="0" algn="l" defTabSz="457200" rtl="0" eaLnBrk="1" latinLnBrk="0" hangingPunct="1"/>
                      <a:r>
                        <a:rPr lang="es-MX" sz="1400" b="1" kern="1200" dirty="0" smtClean="0">
                          <a:solidFill>
                            <a:schemeClr val="dk1"/>
                          </a:solidFill>
                          <a:latin typeface="Soberana Sans" panose="02000000000000000000" pitchFamily="50" charset="0"/>
                          <a:ea typeface="+mn-ea"/>
                          <a:cs typeface="+mn-cs"/>
                        </a:rPr>
                        <a:t>3.0</a:t>
                      </a:r>
                    </a:p>
                  </a:txBody>
                  <a:tcPr anchor="ctr"/>
                </a:tc>
                <a:tc hMerge="1">
                  <a:txBody>
                    <a:bodyPr/>
                    <a:lstStyle/>
                    <a:p>
                      <a:endParaRPr lang="es-MX" sz="1800" kern="1200" dirty="0" smtClean="0">
                        <a:solidFill>
                          <a:schemeClr val="dk1"/>
                        </a:solidFill>
                        <a:latin typeface="+mn-lt"/>
                        <a:ea typeface="+mn-ea"/>
                        <a:cs typeface="+mn-cs"/>
                      </a:endParaRPr>
                    </a:p>
                  </a:txBody>
                  <a:tcPr/>
                </a:tc>
                <a:tc>
                  <a:txBody>
                    <a:bodyPr/>
                    <a:lstStyle/>
                    <a:p>
                      <a:pPr marL="0" algn="l" defTabSz="457200" rtl="0" eaLnBrk="1" latinLnBrk="0" hangingPunct="1"/>
                      <a:r>
                        <a:rPr lang="es-MX" sz="1400" b="1" kern="1200" dirty="0" smtClean="0">
                          <a:solidFill>
                            <a:schemeClr val="dk1"/>
                          </a:solidFill>
                          <a:latin typeface="Soberana Sans" panose="02000000000000000000" pitchFamily="50" charset="0"/>
                          <a:ea typeface="+mn-ea"/>
                          <a:cs typeface="+mn-cs"/>
                        </a:rPr>
                        <a:t>Estimular la participación del sector privado</a:t>
                      </a:r>
                    </a:p>
                  </a:txBody>
                  <a:tcPr anchor="ctr"/>
                </a:tc>
              </a:tr>
              <a:tr h="370840">
                <a:tc>
                  <a:txBody>
                    <a:bodyPr/>
                    <a:lstStyle/>
                    <a:p>
                      <a:endParaRPr lang="es-MX" sz="1200"/>
                    </a:p>
                  </a:txBody>
                  <a:tcPr anchor="ctr"/>
                </a:tc>
                <a:tc>
                  <a:txBody>
                    <a:bodyPr/>
                    <a:lstStyle/>
                    <a:p>
                      <a:pPr algn="ctr"/>
                      <a:r>
                        <a:rPr lang="es-MX" sz="1600" kern="1200" dirty="0" smtClean="0"/>
                        <a:t>1</a:t>
                      </a:r>
                      <a:endParaRPr lang="es-MX" sz="1600" kern="1200" dirty="0" smtClean="0">
                        <a:solidFill>
                          <a:schemeClr val="dk1"/>
                        </a:solidFill>
                        <a:latin typeface="+mn-lt"/>
                        <a:ea typeface="+mn-ea"/>
                        <a:cs typeface="+mn-cs"/>
                      </a:endParaRPr>
                    </a:p>
                  </a:txBody>
                  <a:tcPr anchor="ctr"/>
                </a:tc>
                <a:tc>
                  <a:txBody>
                    <a:bodyPr/>
                    <a:lstStyle/>
                    <a:p>
                      <a:r>
                        <a:rPr lang="es-ES_tradnl" sz="1600" kern="1200" dirty="0" smtClean="0"/>
                        <a:t>Crear entorno legal y regulatorio promotor de actividades comerciales</a:t>
                      </a:r>
                      <a:endParaRPr lang="es-MX" sz="1600" kern="1200" dirty="0" smtClean="0">
                        <a:solidFill>
                          <a:schemeClr val="dk1"/>
                        </a:solidFill>
                        <a:latin typeface="+mn-lt"/>
                        <a:ea typeface="+mn-ea"/>
                        <a:cs typeface="+mn-cs"/>
                      </a:endParaRPr>
                    </a:p>
                  </a:txBody>
                  <a:tcPr anchor="ctr"/>
                </a:tc>
              </a:tr>
              <a:tr h="370840">
                <a:tc>
                  <a:txBody>
                    <a:bodyPr/>
                    <a:lstStyle/>
                    <a:p>
                      <a:endParaRPr lang="es-MX" sz="1200"/>
                    </a:p>
                  </a:txBody>
                  <a:tcPr anchor="ctr"/>
                </a:tc>
                <a:tc>
                  <a:txBody>
                    <a:bodyPr/>
                    <a:lstStyle/>
                    <a:p>
                      <a:pPr algn="ctr"/>
                      <a:r>
                        <a:rPr lang="es-MX" sz="1600" kern="1200" dirty="0" smtClean="0"/>
                        <a:t>2</a:t>
                      </a:r>
                      <a:endParaRPr lang="es-MX" sz="1600" kern="1200" dirty="0" smtClean="0">
                        <a:solidFill>
                          <a:schemeClr val="dk1"/>
                        </a:solidFill>
                        <a:latin typeface="+mn-lt"/>
                        <a:ea typeface="+mn-ea"/>
                        <a:cs typeface="+mn-cs"/>
                      </a:endParaRPr>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S_tradnl" sz="1600" kern="1200" dirty="0" smtClean="0"/>
                        <a:t>Fortalecer la proveeduría privada de bienes y servicios espaciales </a:t>
                      </a:r>
                      <a:endParaRPr lang="es-MX" sz="1600" kern="1200" dirty="0" smtClean="0">
                        <a:solidFill>
                          <a:schemeClr val="dk1"/>
                        </a:solidFill>
                        <a:latin typeface="+mn-lt"/>
                        <a:ea typeface="+mn-ea"/>
                        <a:cs typeface="+mn-cs"/>
                      </a:endParaRPr>
                    </a:p>
                  </a:txBody>
                  <a:tcPr anchor="ctr"/>
                </a:tc>
              </a:tr>
              <a:tr h="370840">
                <a:tc>
                  <a:txBody>
                    <a:bodyPr/>
                    <a:lstStyle/>
                    <a:p>
                      <a:endParaRPr lang="es-MX" sz="1200" dirty="0"/>
                    </a:p>
                  </a:txBody>
                  <a:tcPr anchor="ctr"/>
                </a:tc>
                <a:tc>
                  <a:txBody>
                    <a:bodyPr/>
                    <a:lstStyle/>
                    <a:p>
                      <a:pPr algn="ctr"/>
                      <a:r>
                        <a:rPr lang="es-MX" sz="1600" kern="1200" dirty="0" smtClean="0"/>
                        <a:t>3</a:t>
                      </a:r>
                      <a:endParaRPr lang="es-MX" sz="1600" kern="1200" dirty="0" smtClean="0">
                        <a:solidFill>
                          <a:schemeClr val="dk1"/>
                        </a:solidFill>
                        <a:latin typeface="+mn-lt"/>
                        <a:ea typeface="+mn-ea"/>
                        <a:cs typeface="+mn-cs"/>
                      </a:endParaRPr>
                    </a:p>
                  </a:txBody>
                  <a:tcPr anchor="ctr"/>
                </a:tc>
                <a:tc>
                  <a:txBody>
                    <a:bodyPr/>
                    <a:lstStyle/>
                    <a:p>
                      <a:r>
                        <a:rPr lang="es-ES_tradnl" sz="1600" kern="1200" dirty="0" smtClean="0"/>
                        <a:t>Promover un entorno internacional financiero</a:t>
                      </a:r>
                      <a:r>
                        <a:rPr lang="es-ES_tradnl" sz="1600" kern="1200" baseline="0" dirty="0" smtClean="0"/>
                        <a:t> y de negocios favorable</a:t>
                      </a:r>
                      <a:endParaRPr lang="es-MX" sz="1600" kern="1200" dirty="0" smtClean="0">
                        <a:solidFill>
                          <a:schemeClr val="dk1"/>
                        </a:solidFill>
                        <a:latin typeface="+mn-lt"/>
                        <a:ea typeface="+mn-ea"/>
                        <a:cs typeface="+mn-cs"/>
                      </a:endParaRPr>
                    </a:p>
                  </a:txBody>
                  <a:tcPr anchor="ctr"/>
                </a:tc>
              </a:tr>
            </a:tbl>
          </a:graphicData>
        </a:graphic>
      </p:graphicFrame>
      <p:sp>
        <p:nvSpPr>
          <p:cNvPr id="5" name="CuadroTexto 4"/>
          <p:cNvSpPr txBox="1"/>
          <p:nvPr/>
        </p:nvSpPr>
        <p:spPr>
          <a:xfrm>
            <a:off x="1161536" y="5839578"/>
            <a:ext cx="7655894" cy="261610"/>
          </a:xfrm>
          <a:prstGeom prst="rect">
            <a:avLst/>
          </a:prstGeom>
          <a:noFill/>
        </p:spPr>
        <p:txBody>
          <a:bodyPr wrap="square" rtlCol="0">
            <a:spAutoFit/>
          </a:bodyPr>
          <a:lstStyle/>
          <a:p>
            <a:pPr algn="r"/>
            <a:r>
              <a:rPr lang="es-MX" sz="1100" b="1" dirty="0" smtClean="0">
                <a:latin typeface="Soberana Sans" panose="02000000000000000000" pitchFamily="50" charset="0"/>
              </a:rPr>
              <a:t>Fuente: </a:t>
            </a:r>
            <a:r>
              <a:rPr lang="es-MX" sz="1100" dirty="0" err="1" smtClean="0">
                <a:latin typeface="Soberana Sans" panose="02000000000000000000" pitchFamily="50" charset="0"/>
              </a:rPr>
              <a:t>Monitoring</a:t>
            </a:r>
            <a:r>
              <a:rPr lang="es-MX" sz="1100" dirty="0" smtClean="0">
                <a:latin typeface="Soberana Sans" panose="02000000000000000000" pitchFamily="50" charset="0"/>
              </a:rPr>
              <a:t> of </a:t>
            </a:r>
            <a:r>
              <a:rPr lang="es-MX" sz="1100" dirty="0" err="1" smtClean="0">
                <a:latin typeface="Soberana Sans" panose="02000000000000000000" pitchFamily="50" charset="0"/>
              </a:rPr>
              <a:t>the</a:t>
            </a:r>
            <a:r>
              <a:rPr lang="es-MX" sz="1100" dirty="0" smtClean="0">
                <a:latin typeface="Soberana Sans" panose="02000000000000000000" pitchFamily="50" charset="0"/>
              </a:rPr>
              <a:t> OECD </a:t>
            </a:r>
            <a:r>
              <a:rPr lang="es-MX" sz="1100" dirty="0" err="1" smtClean="0">
                <a:latin typeface="Soberana Sans" panose="02000000000000000000" pitchFamily="50" charset="0"/>
              </a:rPr>
              <a:t>Space</a:t>
            </a:r>
            <a:r>
              <a:rPr lang="es-MX" sz="1100" dirty="0" smtClean="0">
                <a:latin typeface="Soberana Sans" panose="02000000000000000000" pitchFamily="50" charset="0"/>
              </a:rPr>
              <a:t> Project </a:t>
            </a:r>
            <a:r>
              <a:rPr lang="es-MX" sz="1100" dirty="0" err="1" smtClean="0">
                <a:latin typeface="Soberana Sans" panose="02000000000000000000" pitchFamily="50" charset="0"/>
              </a:rPr>
              <a:t>recommendations</a:t>
            </a:r>
            <a:r>
              <a:rPr lang="es-MX" sz="1100" dirty="0" smtClean="0">
                <a:latin typeface="Soberana Sans" panose="02000000000000000000" pitchFamily="50" charset="0"/>
              </a:rPr>
              <a:t>, OCDE (2007).</a:t>
            </a:r>
            <a:endParaRPr lang="es-MX" sz="1100" dirty="0">
              <a:latin typeface="Soberana Sans" panose="02000000000000000000" pitchFamily="50"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número de diapositiva 6"/>
          <p:cNvSpPr>
            <a:spLocks noGrp="1"/>
          </p:cNvSpPr>
          <p:nvPr>
            <p:ph type="sldNum" sz="quarter" idx="12"/>
          </p:nvPr>
        </p:nvSpPr>
        <p:spPr/>
        <p:txBody>
          <a:bodyPr/>
          <a:lstStyle/>
          <a:p>
            <a:fld id="{9714AFA6-0CB6-284E-AB0B-B14F4F3C8268}" type="slidenum">
              <a:rPr lang="en-US" smtClean="0"/>
              <a:pPr/>
              <a:t>18</a:t>
            </a:fld>
            <a:endParaRPr lang="en-US"/>
          </a:p>
        </p:txBody>
      </p:sp>
      <p:sp>
        <p:nvSpPr>
          <p:cNvPr id="2" name="Título 1"/>
          <p:cNvSpPr>
            <a:spLocks noGrp="1"/>
          </p:cNvSpPr>
          <p:nvPr>
            <p:ph type="title" idx="4294967295"/>
          </p:nvPr>
        </p:nvSpPr>
        <p:spPr>
          <a:xfrm>
            <a:off x="172995" y="299094"/>
            <a:ext cx="8043863" cy="973137"/>
          </a:xfrm>
        </p:spPr>
        <p:txBody>
          <a:bodyPr>
            <a:normAutofit/>
          </a:bodyPr>
          <a:lstStyle/>
          <a:p>
            <a:r>
              <a:rPr lang="es-MX" dirty="0" smtClean="0"/>
              <a:t>Problemática del sector</a:t>
            </a:r>
            <a:endParaRPr lang="es-MX" dirty="0"/>
          </a:p>
        </p:txBody>
      </p:sp>
      <p:graphicFrame>
        <p:nvGraphicFramePr>
          <p:cNvPr id="4" name="Diagrama 3"/>
          <p:cNvGraphicFramePr/>
          <p:nvPr>
            <p:extLst>
              <p:ext uri="{D42A27DB-BD31-4B8C-83A1-F6EECF244321}">
                <p14:modId xmlns:p14="http://schemas.microsoft.com/office/powerpoint/2010/main" xmlns="" val="364516245"/>
              </p:ext>
            </p:extLst>
          </p:nvPr>
        </p:nvGraphicFramePr>
        <p:xfrm>
          <a:off x="-753761" y="1697683"/>
          <a:ext cx="6265561" cy="38268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agrama 5"/>
          <p:cNvGraphicFramePr/>
          <p:nvPr>
            <p:extLst>
              <p:ext uri="{D42A27DB-BD31-4B8C-83A1-F6EECF244321}">
                <p14:modId xmlns:p14="http://schemas.microsoft.com/office/powerpoint/2010/main" xmlns="" val="2472751276"/>
              </p:ext>
            </p:extLst>
          </p:nvPr>
        </p:nvGraphicFramePr>
        <p:xfrm>
          <a:off x="4343400" y="1463074"/>
          <a:ext cx="4701746" cy="489327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10" name="Imagen 9"/>
          <p:cNvPicPr>
            <a:picLocks noChangeAspect="1"/>
          </p:cNvPicPr>
          <p:nvPr/>
        </p:nvPicPr>
        <p:blipFill>
          <a:blip r:embed="rId13">
            <a:biLevel thresh="75000"/>
            <a:extLst>
              <a:ext uri="{28A0092B-C50C-407E-A947-70E740481C1C}">
                <a14:useLocalDpi xmlns:a14="http://schemas.microsoft.com/office/drawing/2010/main" xmlns="" val="0"/>
              </a:ext>
            </a:extLst>
          </a:blip>
          <a:stretch>
            <a:fillRect/>
          </a:stretch>
        </p:blipFill>
        <p:spPr>
          <a:xfrm>
            <a:off x="539451" y="4370561"/>
            <a:ext cx="935804" cy="1153940"/>
          </a:xfrm>
          <a:prstGeom prst="rect">
            <a:avLst/>
          </a:prstGeom>
          <a:ln>
            <a:noFill/>
          </a:ln>
        </p:spPr>
      </p:pic>
    </p:spTree>
    <p:extLst>
      <p:ext uri="{BB962C8B-B14F-4D97-AF65-F5344CB8AC3E}">
        <p14:creationId xmlns:p14="http://schemas.microsoft.com/office/powerpoint/2010/main" xmlns="" val="5497300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número de diapositiva 6"/>
          <p:cNvSpPr>
            <a:spLocks noGrp="1"/>
          </p:cNvSpPr>
          <p:nvPr>
            <p:ph type="sldNum" sz="quarter" idx="12"/>
          </p:nvPr>
        </p:nvSpPr>
        <p:spPr/>
        <p:txBody>
          <a:bodyPr/>
          <a:lstStyle/>
          <a:p>
            <a:fld id="{9714AFA6-0CB6-284E-AB0B-B14F4F3C8268}" type="slidenum">
              <a:rPr lang="en-US" smtClean="0"/>
              <a:pPr/>
              <a:t>19</a:t>
            </a:fld>
            <a:endParaRPr lang="en-US"/>
          </a:p>
        </p:txBody>
      </p:sp>
      <p:sp>
        <p:nvSpPr>
          <p:cNvPr id="2" name="Título 1"/>
          <p:cNvSpPr>
            <a:spLocks noGrp="1"/>
          </p:cNvSpPr>
          <p:nvPr>
            <p:ph type="title" idx="4294967295"/>
          </p:nvPr>
        </p:nvSpPr>
        <p:spPr>
          <a:xfrm>
            <a:off x="172995" y="299094"/>
            <a:ext cx="8043863" cy="973137"/>
          </a:xfrm>
        </p:spPr>
        <p:txBody>
          <a:bodyPr>
            <a:normAutofit/>
          </a:bodyPr>
          <a:lstStyle/>
          <a:p>
            <a:r>
              <a:rPr lang="es-MX" sz="3600" dirty="0" smtClean="0"/>
              <a:t>Capacidades de Investigación</a:t>
            </a:r>
            <a:endParaRPr lang="es-MX" sz="3600" dirty="0"/>
          </a:p>
        </p:txBody>
      </p:sp>
      <p:pic>
        <p:nvPicPr>
          <p:cNvPr id="8" name="7 Imagen"/>
          <p:cNvPicPr/>
          <p:nvPr/>
        </p:nvPicPr>
        <p:blipFill rotWithShape="1">
          <a:blip r:embed="rId3"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t="12456"/>
          <a:stretch/>
        </p:blipFill>
        <p:spPr bwMode="auto">
          <a:xfrm>
            <a:off x="1887855" y="1222772"/>
            <a:ext cx="4991410" cy="4758950"/>
          </a:xfrm>
          <a:prstGeom prst="rect">
            <a:avLst/>
          </a:prstGeom>
          <a:noFill/>
          <a:ln>
            <a:noFill/>
          </a:ln>
          <a:extLst>
            <a:ext uri="{53640926-AAD7-44d8-BBD7-CCE9431645EC}">
              <a14:shadowObscured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arto="http://schemas.microsoft.com/office/word/2006/arto" xmlns:ve="http://schemas.openxmlformats.org/markup-compatibility/2006" xmlns:pic="http://schemas.openxmlformats.org/drawingml/2006/picture" xmlns:lc="http://schemas.openxmlformats.org/drawingml/2006/lockedCanvas"/>
            </a:ext>
          </a:extLst>
        </p:spPr>
      </p:pic>
    </p:spTree>
    <p:extLst>
      <p:ext uri="{BB962C8B-B14F-4D97-AF65-F5344CB8AC3E}">
        <p14:creationId xmlns:p14="http://schemas.microsoft.com/office/powerpoint/2010/main" xmlns="" val="5497300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ctrTitle"/>
          </p:nvPr>
        </p:nvSpPr>
        <p:spPr>
          <a:xfrm>
            <a:off x="685800" y="2087295"/>
            <a:ext cx="7772400" cy="1470025"/>
          </a:xfrm>
        </p:spPr>
        <p:txBody>
          <a:bodyPr>
            <a:normAutofit fontScale="90000"/>
          </a:bodyPr>
          <a:lstStyle/>
          <a:p>
            <a:pPr algn="ctr"/>
            <a:r>
              <a:rPr lang="es-MX" b="0" dirty="0" smtClean="0"/>
              <a:t/>
            </a:r>
            <a:br>
              <a:rPr lang="es-MX" b="0" dirty="0" smtClean="0"/>
            </a:br>
            <a:r>
              <a:rPr lang="es-MX" b="0" dirty="0" smtClean="0"/>
              <a:t/>
            </a:r>
            <a:br>
              <a:rPr lang="es-MX" b="0" dirty="0" smtClean="0"/>
            </a:br>
            <a:r>
              <a:rPr lang="es-MX" b="0" dirty="0" smtClean="0"/>
              <a:t>Programa Nacional de Actividades Espaciales 2013-2018</a:t>
            </a:r>
            <a:br>
              <a:rPr lang="es-MX" b="0" dirty="0" smtClean="0"/>
            </a:br>
            <a:r>
              <a:rPr lang="es-MX" b="0" dirty="0" smtClean="0"/>
              <a:t/>
            </a:r>
            <a:br>
              <a:rPr lang="es-MX" b="0" dirty="0" smtClean="0"/>
            </a:br>
            <a:endParaRPr lang="es-MX" b="0" dirty="0"/>
          </a:p>
        </p:txBody>
      </p:sp>
      <p:sp>
        <p:nvSpPr>
          <p:cNvPr id="7" name="Subtítulo 6"/>
          <p:cNvSpPr>
            <a:spLocks noGrp="1"/>
          </p:cNvSpPr>
          <p:nvPr>
            <p:ph type="subTitle" idx="1"/>
          </p:nvPr>
        </p:nvSpPr>
        <p:spPr>
          <a:xfrm>
            <a:off x="2677211" y="4741682"/>
            <a:ext cx="6028441" cy="688450"/>
          </a:xfrm>
        </p:spPr>
        <p:txBody>
          <a:bodyPr>
            <a:normAutofit fontScale="92500"/>
          </a:bodyPr>
          <a:lstStyle/>
          <a:p>
            <a:r>
              <a:rPr lang="es-MX" dirty="0" smtClean="0"/>
              <a:t>Agencia Espacial Mexicana</a:t>
            </a:r>
            <a:endParaRPr lang="en-US" dirty="0" smtClean="0"/>
          </a:p>
          <a:p>
            <a:endParaRPr lang="en-US" dirty="0"/>
          </a:p>
        </p:txBody>
      </p:sp>
    </p:spTree>
    <p:extLst>
      <p:ext uri="{BB962C8B-B14F-4D97-AF65-F5344CB8AC3E}">
        <p14:creationId xmlns:p14="http://schemas.microsoft.com/office/powerpoint/2010/main" xmlns="" val="42545843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MX" dirty="0" smtClean="0"/>
              <a:t>Retos del sector espacial</a:t>
            </a:r>
            <a:endParaRPr lang="es-MX" dirty="0"/>
          </a:p>
        </p:txBody>
      </p:sp>
      <p:sp>
        <p:nvSpPr>
          <p:cNvPr id="4" name="Marcador de número de diapositiva 3"/>
          <p:cNvSpPr>
            <a:spLocks noGrp="1"/>
          </p:cNvSpPr>
          <p:nvPr>
            <p:ph type="sldNum" sz="quarter" idx="12"/>
          </p:nvPr>
        </p:nvSpPr>
        <p:spPr/>
        <p:txBody>
          <a:bodyPr/>
          <a:lstStyle/>
          <a:p>
            <a:fld id="{9714AFA6-0CB6-284E-AB0B-B14F4F3C8268}" type="slidenum">
              <a:rPr lang="en-US" smtClean="0"/>
              <a:pPr/>
              <a:t>20</a:t>
            </a:fld>
            <a:endParaRPr lang="en-US" dirty="0"/>
          </a:p>
        </p:txBody>
      </p:sp>
      <p:graphicFrame>
        <p:nvGraphicFramePr>
          <p:cNvPr id="5" name="Diagrama 4"/>
          <p:cNvGraphicFramePr/>
          <p:nvPr>
            <p:extLst>
              <p:ext uri="{D42A27DB-BD31-4B8C-83A1-F6EECF244321}">
                <p14:modId xmlns:p14="http://schemas.microsoft.com/office/powerpoint/2010/main" xmlns="" val="2404161960"/>
              </p:ext>
            </p:extLst>
          </p:nvPr>
        </p:nvGraphicFramePr>
        <p:xfrm>
          <a:off x="370703" y="1235675"/>
          <a:ext cx="8316097" cy="49381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36079294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9714AFA6-0CB6-284E-AB0B-B14F4F3C8268}" type="slidenum">
              <a:rPr lang="en-US" smtClean="0"/>
              <a:pPr/>
              <a:t>21</a:t>
            </a:fld>
            <a:endParaRPr lang="en-US"/>
          </a:p>
        </p:txBody>
      </p:sp>
      <p:sp>
        <p:nvSpPr>
          <p:cNvPr id="2" name="Título 1"/>
          <p:cNvSpPr>
            <a:spLocks noGrp="1"/>
          </p:cNvSpPr>
          <p:nvPr>
            <p:ph type="title" idx="4294967295"/>
          </p:nvPr>
        </p:nvSpPr>
        <p:spPr>
          <a:xfrm>
            <a:off x="0" y="123825"/>
            <a:ext cx="8229600" cy="1143000"/>
          </a:xfrm>
        </p:spPr>
        <p:txBody>
          <a:bodyPr>
            <a:normAutofit fontScale="90000"/>
          </a:bodyPr>
          <a:lstStyle/>
          <a:p>
            <a:r>
              <a:rPr lang="es-MX" dirty="0" smtClean="0"/>
              <a:t>Perspectiva espacio 2030</a:t>
            </a:r>
            <a:endParaRPr lang="es-MX" dirty="0"/>
          </a:p>
        </p:txBody>
      </p:sp>
      <p:graphicFrame>
        <p:nvGraphicFramePr>
          <p:cNvPr id="5" name="Diagrama 4"/>
          <p:cNvGraphicFramePr/>
          <p:nvPr>
            <p:extLst>
              <p:ext uri="{D42A27DB-BD31-4B8C-83A1-F6EECF244321}">
                <p14:modId xmlns:p14="http://schemas.microsoft.com/office/powerpoint/2010/main" xmlns="" val="4027698545"/>
              </p:ext>
            </p:extLst>
          </p:nvPr>
        </p:nvGraphicFramePr>
        <p:xfrm>
          <a:off x="346453" y="1203138"/>
          <a:ext cx="10125937" cy="51532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7" name="Grupo 6"/>
          <p:cNvGrpSpPr/>
          <p:nvPr/>
        </p:nvGrpSpPr>
        <p:grpSpPr>
          <a:xfrm>
            <a:off x="1856445" y="2792185"/>
            <a:ext cx="1626983" cy="1973880"/>
            <a:chOff x="2845190" y="4"/>
            <a:chExt cx="1215716" cy="1397375"/>
          </a:xfrm>
        </p:grpSpPr>
        <p:sp>
          <p:nvSpPr>
            <p:cNvPr id="8" name="Hexágono 7"/>
            <p:cNvSpPr/>
            <p:nvPr/>
          </p:nvSpPr>
          <p:spPr>
            <a:xfrm rot="5400000">
              <a:off x="2754360" y="90834"/>
              <a:ext cx="1397375" cy="1215716"/>
            </a:xfrm>
            <a:prstGeom prst="hexagon">
              <a:avLst>
                <a:gd name="adj" fmla="val 25000"/>
                <a:gd name="vf" fmla="val 115470"/>
              </a:avLst>
            </a:prstGeom>
          </p:spPr>
          <p:style>
            <a:lnRef idx="2">
              <a:schemeClr val="lt1">
                <a:hueOff val="0"/>
                <a:satOff val="0"/>
                <a:lumOff val="0"/>
                <a:alphaOff val="0"/>
              </a:schemeClr>
            </a:lnRef>
            <a:fillRef idx="1">
              <a:schemeClr val="accent2">
                <a:hueOff val="668788"/>
                <a:satOff val="-834"/>
                <a:lumOff val="196"/>
                <a:alphaOff val="0"/>
              </a:schemeClr>
            </a:fillRef>
            <a:effectRef idx="0">
              <a:schemeClr val="accent2">
                <a:hueOff val="668788"/>
                <a:satOff val="-834"/>
                <a:lumOff val="196"/>
                <a:alphaOff val="0"/>
              </a:schemeClr>
            </a:effectRef>
            <a:fontRef idx="minor">
              <a:schemeClr val="lt1"/>
            </a:fontRef>
          </p:style>
        </p:sp>
        <p:sp>
          <p:nvSpPr>
            <p:cNvPr id="9" name="Hexágono 4"/>
            <p:cNvSpPr/>
            <p:nvPr/>
          </p:nvSpPr>
          <p:spPr>
            <a:xfrm>
              <a:off x="3034638" y="217763"/>
              <a:ext cx="836818" cy="96185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s-MX" sz="3600" b="0" kern="1200">
                <a:solidFill>
                  <a:schemeClr val="tx1"/>
                </a:solidFill>
              </a:endParaRPr>
            </a:p>
          </p:txBody>
        </p:sp>
      </p:grpSp>
      <p:sp>
        <p:nvSpPr>
          <p:cNvPr id="10" name="Rectángulo 9"/>
          <p:cNvSpPr/>
          <p:nvPr/>
        </p:nvSpPr>
        <p:spPr>
          <a:xfrm>
            <a:off x="2871041" y="2007968"/>
            <a:ext cx="1485598" cy="341632"/>
          </a:xfrm>
          <a:prstGeom prst="rect">
            <a:avLst/>
          </a:prstGeom>
        </p:spPr>
        <p:txBody>
          <a:bodyPr wrap="none">
            <a:spAutoFit/>
          </a:bodyPr>
          <a:lstStyle/>
          <a:p>
            <a:pPr lvl="0" algn="ctr" defTabSz="533400">
              <a:lnSpc>
                <a:spcPct val="90000"/>
              </a:lnSpc>
              <a:spcBef>
                <a:spcPct val="0"/>
              </a:spcBef>
              <a:spcAft>
                <a:spcPct val="35000"/>
              </a:spcAft>
            </a:pPr>
            <a:r>
              <a:rPr lang="es-ES_tradnl" b="1" dirty="0"/>
              <a:t>1. Lanzadores</a:t>
            </a:r>
            <a:endParaRPr lang="es-MX" b="1" dirty="0"/>
          </a:p>
        </p:txBody>
      </p:sp>
      <p:sp>
        <p:nvSpPr>
          <p:cNvPr id="11" name="Rectángulo 10"/>
          <p:cNvSpPr/>
          <p:nvPr/>
        </p:nvSpPr>
        <p:spPr>
          <a:xfrm>
            <a:off x="4572000" y="1787489"/>
            <a:ext cx="1578428" cy="840230"/>
          </a:xfrm>
          <a:prstGeom prst="rect">
            <a:avLst/>
          </a:prstGeom>
        </p:spPr>
        <p:txBody>
          <a:bodyPr wrap="square">
            <a:spAutoFit/>
          </a:bodyPr>
          <a:lstStyle/>
          <a:p>
            <a:pPr lvl="0" algn="ctr" defTabSz="488950">
              <a:lnSpc>
                <a:spcPct val="90000"/>
              </a:lnSpc>
              <a:spcBef>
                <a:spcPct val="0"/>
              </a:spcBef>
              <a:spcAft>
                <a:spcPct val="35000"/>
              </a:spcAft>
            </a:pPr>
            <a:r>
              <a:rPr lang="es-MX" b="1" dirty="0"/>
              <a:t>2. Plataformas satelitales modulares</a:t>
            </a:r>
          </a:p>
        </p:txBody>
      </p:sp>
      <p:sp>
        <p:nvSpPr>
          <p:cNvPr id="12" name="Hexágono 4"/>
          <p:cNvSpPr/>
          <p:nvPr/>
        </p:nvSpPr>
        <p:spPr>
          <a:xfrm>
            <a:off x="5453743" y="3209406"/>
            <a:ext cx="1730828" cy="119437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MX" b="1" kern="1200" dirty="0" smtClean="0">
                <a:solidFill>
                  <a:schemeClr val="tx1"/>
                </a:solidFill>
              </a:rPr>
              <a:t>3. Instrumenta-</a:t>
            </a:r>
            <a:r>
              <a:rPr lang="es-MX" b="1" kern="1200" dirty="0" err="1" smtClean="0">
                <a:solidFill>
                  <a:schemeClr val="tx1"/>
                </a:solidFill>
              </a:rPr>
              <a:t>ción</a:t>
            </a:r>
            <a:endParaRPr lang="es-MX" b="1" kern="1200" dirty="0">
              <a:solidFill>
                <a:schemeClr val="tx1"/>
              </a:solidFill>
            </a:endParaRPr>
          </a:p>
        </p:txBody>
      </p:sp>
      <p:sp>
        <p:nvSpPr>
          <p:cNvPr id="13" name="Hexágono 4"/>
          <p:cNvSpPr/>
          <p:nvPr/>
        </p:nvSpPr>
        <p:spPr>
          <a:xfrm>
            <a:off x="4620277" y="4782878"/>
            <a:ext cx="1617237" cy="119437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MX" b="1" kern="1200" dirty="0" smtClean="0">
                <a:solidFill>
                  <a:schemeClr val="tx1"/>
                </a:solidFill>
              </a:rPr>
              <a:t>4. Desarrollo de Aplicaciones</a:t>
            </a:r>
            <a:endParaRPr lang="es-MX" b="1" kern="1200" dirty="0">
              <a:solidFill>
                <a:schemeClr val="tx1"/>
              </a:solidFill>
            </a:endParaRPr>
          </a:p>
        </p:txBody>
      </p:sp>
      <p:sp>
        <p:nvSpPr>
          <p:cNvPr id="14" name="Hexágono 4"/>
          <p:cNvSpPr/>
          <p:nvPr/>
        </p:nvSpPr>
        <p:spPr>
          <a:xfrm>
            <a:off x="2954501" y="4782878"/>
            <a:ext cx="1394562" cy="119437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MX" b="1" kern="1200" dirty="0" smtClean="0">
                <a:solidFill>
                  <a:schemeClr val="tx1"/>
                </a:solidFill>
              </a:rPr>
              <a:t>5. Estaciones terrenas</a:t>
            </a:r>
            <a:endParaRPr lang="es-MX" b="1" kern="1200" dirty="0">
              <a:solidFill>
                <a:schemeClr val="tx1"/>
              </a:solidFill>
            </a:endParaRPr>
          </a:p>
        </p:txBody>
      </p:sp>
      <p:sp>
        <p:nvSpPr>
          <p:cNvPr id="15" name="Hexágono 4"/>
          <p:cNvSpPr/>
          <p:nvPr/>
        </p:nvSpPr>
        <p:spPr>
          <a:xfrm>
            <a:off x="1864540" y="3128310"/>
            <a:ext cx="1583444" cy="119437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MX" b="1" dirty="0" smtClean="0">
                <a:solidFill>
                  <a:schemeClr val="tx1"/>
                </a:solidFill>
              </a:rPr>
              <a:t>6. Observatorios espaciales</a:t>
            </a:r>
            <a:endParaRPr lang="es-MX" b="1" kern="1200" dirty="0">
              <a:solidFill>
                <a:schemeClr val="tx1"/>
              </a:solidFill>
            </a:endParaRPr>
          </a:p>
        </p:txBody>
      </p:sp>
      <p:sp>
        <p:nvSpPr>
          <p:cNvPr id="16" name="Hexágono 4"/>
          <p:cNvSpPr/>
          <p:nvPr/>
        </p:nvSpPr>
        <p:spPr>
          <a:xfrm>
            <a:off x="3762097" y="3158787"/>
            <a:ext cx="1484815" cy="119437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MX" sz="1700" b="1" dirty="0" smtClean="0">
                <a:solidFill>
                  <a:schemeClr val="tx1"/>
                </a:solidFill>
              </a:rPr>
              <a:t>7. Misiones internacionales</a:t>
            </a:r>
            <a:endParaRPr lang="es-MX" sz="1700" b="1" kern="1200" dirty="0">
              <a:solidFill>
                <a:schemeClr val="tx1"/>
              </a:solidFill>
            </a:endParaRPr>
          </a:p>
        </p:txBody>
      </p:sp>
    </p:spTree>
    <p:extLst>
      <p:ext uri="{BB962C8B-B14F-4D97-AF65-F5344CB8AC3E}">
        <p14:creationId xmlns:p14="http://schemas.microsoft.com/office/powerpoint/2010/main" xmlns="" val="175774312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34778" y="178534"/>
            <a:ext cx="8229600" cy="1143000"/>
          </a:xfrm>
        </p:spPr>
        <p:txBody>
          <a:bodyPr/>
          <a:lstStyle/>
          <a:p>
            <a:r>
              <a:rPr lang="es-MX" dirty="0" smtClean="0"/>
              <a:t>BENEFICIOS</a:t>
            </a:r>
            <a:endParaRPr lang="es-MX" dirty="0"/>
          </a:p>
        </p:txBody>
      </p:sp>
      <p:sp>
        <p:nvSpPr>
          <p:cNvPr id="4" name="Marcador de número de diapositiva 3"/>
          <p:cNvSpPr>
            <a:spLocks noGrp="1"/>
          </p:cNvSpPr>
          <p:nvPr>
            <p:ph type="sldNum" sz="quarter" idx="12"/>
          </p:nvPr>
        </p:nvSpPr>
        <p:spPr/>
        <p:txBody>
          <a:bodyPr/>
          <a:lstStyle/>
          <a:p>
            <a:fld id="{9714AFA6-0CB6-284E-AB0B-B14F4F3C8268}" type="slidenum">
              <a:rPr lang="en-US" smtClean="0"/>
              <a:pPr/>
              <a:t>22</a:t>
            </a:fld>
            <a:endParaRPr lang="en-US"/>
          </a:p>
        </p:txBody>
      </p:sp>
      <p:graphicFrame>
        <p:nvGraphicFramePr>
          <p:cNvPr id="5" name="Diagrama 4"/>
          <p:cNvGraphicFramePr/>
          <p:nvPr>
            <p:extLst>
              <p:ext uri="{D42A27DB-BD31-4B8C-83A1-F6EECF244321}">
                <p14:modId xmlns:p14="http://schemas.microsoft.com/office/powerpoint/2010/main" xmlns="" val="1891625941"/>
              </p:ext>
            </p:extLst>
          </p:nvPr>
        </p:nvGraphicFramePr>
        <p:xfrm>
          <a:off x="234778" y="1124465"/>
          <a:ext cx="3998556" cy="51324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Diagrama 6"/>
          <p:cNvGraphicFramePr/>
          <p:nvPr>
            <p:extLst>
              <p:ext uri="{D42A27DB-BD31-4B8C-83A1-F6EECF244321}">
                <p14:modId xmlns:p14="http://schemas.microsoft.com/office/powerpoint/2010/main" xmlns="" val="1575874321"/>
              </p:ext>
            </p:extLst>
          </p:nvPr>
        </p:nvGraphicFramePr>
        <p:xfrm>
          <a:off x="4448889" y="1124465"/>
          <a:ext cx="3998556" cy="513240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xmlns="" val="271789561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MX" dirty="0" smtClean="0"/>
              <a:t>Objetivos sectoriales SCT-1</a:t>
            </a:r>
            <a:endParaRPr lang="es-MX" dirty="0"/>
          </a:p>
        </p:txBody>
      </p:sp>
      <p:sp>
        <p:nvSpPr>
          <p:cNvPr id="4" name="Marcador de número de diapositiva 3"/>
          <p:cNvSpPr>
            <a:spLocks noGrp="1"/>
          </p:cNvSpPr>
          <p:nvPr>
            <p:ph type="sldNum" sz="quarter" idx="12"/>
          </p:nvPr>
        </p:nvSpPr>
        <p:spPr/>
        <p:txBody>
          <a:bodyPr/>
          <a:lstStyle/>
          <a:p>
            <a:fld id="{9714AFA6-0CB6-284E-AB0B-B14F4F3C8268}" type="slidenum">
              <a:rPr lang="en-US" smtClean="0"/>
              <a:pPr/>
              <a:t>23</a:t>
            </a:fld>
            <a:endParaRPr lang="en-US"/>
          </a:p>
        </p:txBody>
      </p:sp>
      <p:graphicFrame>
        <p:nvGraphicFramePr>
          <p:cNvPr id="5" name="Diagrama 4"/>
          <p:cNvGraphicFramePr/>
          <p:nvPr>
            <p:extLst>
              <p:ext uri="{D42A27DB-BD31-4B8C-83A1-F6EECF244321}">
                <p14:modId xmlns:p14="http://schemas.microsoft.com/office/powerpoint/2010/main" xmlns="" val="3431455990"/>
              </p:ext>
            </p:extLst>
          </p:nvPr>
        </p:nvGraphicFramePr>
        <p:xfrm>
          <a:off x="531340" y="1397000"/>
          <a:ext cx="8174878" cy="44230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MX" dirty="0" smtClean="0"/>
              <a:t>Objetivos sectoriales SCT-2</a:t>
            </a:r>
            <a:endParaRPr lang="es-MX" dirty="0"/>
          </a:p>
        </p:txBody>
      </p:sp>
      <p:graphicFrame>
        <p:nvGraphicFramePr>
          <p:cNvPr id="5" name="Marcador de contenido 4"/>
          <p:cNvGraphicFramePr>
            <a:graphicFrameLocks noGrp="1"/>
          </p:cNvGraphicFramePr>
          <p:nvPr>
            <p:ph idx="1"/>
            <p:extLst>
              <p:ext uri="{D42A27DB-BD31-4B8C-83A1-F6EECF244321}">
                <p14:modId xmlns:p14="http://schemas.microsoft.com/office/powerpoint/2010/main" xmlns="" val="150971469"/>
              </p:ext>
            </p:extLst>
          </p:nvPr>
        </p:nvGraphicFramePr>
        <p:xfrm>
          <a:off x="587829" y="1586297"/>
          <a:ext cx="8229600" cy="42062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Marcador de número de diapositiva 2"/>
          <p:cNvSpPr>
            <a:spLocks noGrp="1"/>
          </p:cNvSpPr>
          <p:nvPr>
            <p:ph type="sldNum" sz="quarter" idx="12"/>
          </p:nvPr>
        </p:nvSpPr>
        <p:spPr/>
        <p:txBody>
          <a:bodyPr/>
          <a:lstStyle/>
          <a:p>
            <a:fld id="{9714AFA6-0CB6-284E-AB0B-B14F4F3C8268}" type="slidenum">
              <a:rPr lang="en-US" smtClean="0"/>
              <a:pPr/>
              <a:t>24</a:t>
            </a:fld>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1"/>
          <p:cNvSpPr>
            <a:spLocks noGrp="1" noChangeArrowheads="1"/>
          </p:cNvSpPr>
          <p:nvPr>
            <p:ph type="title" idx="4294967295"/>
          </p:nvPr>
        </p:nvSpPr>
        <p:spPr>
          <a:xfrm>
            <a:off x="160638" y="534540"/>
            <a:ext cx="6606875" cy="927100"/>
          </a:xfrm>
        </p:spPr>
        <p:txBody>
          <a:bodyPr tIns="35203">
            <a:normAutofit fontScale="90000"/>
          </a:bodyPr>
          <a:lstStyle/>
          <a:p>
            <a:pPr algn="ct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s-MX" sz="4000" dirty="0" smtClean="0"/>
              <a:t>Propuesta de </a:t>
            </a:r>
            <a:br>
              <a:rPr lang="es-MX" sz="4000" dirty="0" smtClean="0"/>
            </a:br>
            <a:r>
              <a:rPr lang="es-MX" sz="4000" dirty="0" smtClean="0"/>
              <a:t>Política </a:t>
            </a:r>
            <a:r>
              <a:rPr lang="es-MX" sz="4000" dirty="0" smtClean="0"/>
              <a:t>Industrial</a:t>
            </a:r>
          </a:p>
        </p:txBody>
      </p:sp>
      <p:sp>
        <p:nvSpPr>
          <p:cNvPr id="45059" name="Rectangle 2"/>
          <p:cNvSpPr>
            <a:spLocks noGrp="1" noChangeArrowheads="1"/>
          </p:cNvSpPr>
          <p:nvPr>
            <p:ph type="body" idx="4294967295"/>
          </p:nvPr>
        </p:nvSpPr>
        <p:spPr>
          <a:xfrm>
            <a:off x="333632" y="1955353"/>
            <a:ext cx="8810368" cy="4525962"/>
          </a:xfrm>
        </p:spPr>
        <p:txBody>
          <a:bodyPr>
            <a:normAutofit/>
          </a:bodyPr>
          <a:lstStyle/>
          <a:p>
            <a:pPr marL="391686" indent="-293764">
              <a:buSzPct val="45000"/>
              <a:buFont typeface="Wingdings" pitchFamily="2"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s-MX" dirty="0" smtClean="0"/>
              <a:t>Con </a:t>
            </a:r>
            <a:r>
              <a:rPr lang="es-MX" dirty="0" err="1" smtClean="0"/>
              <a:t>APPs</a:t>
            </a:r>
            <a:r>
              <a:rPr lang="es-MX" dirty="0" smtClean="0"/>
              <a:t>, Comprar los </a:t>
            </a:r>
            <a:r>
              <a:rPr lang="es-MX" smtClean="0"/>
              <a:t>servicios de </a:t>
            </a:r>
            <a:r>
              <a:rPr lang="es-MX" smtClean="0"/>
              <a:t>explotación de </a:t>
            </a:r>
            <a:r>
              <a:rPr lang="es-MX" smtClean="0"/>
              <a:t>la infraestructura espacial (VPD).</a:t>
            </a:r>
            <a:endParaRPr lang="es-MX" dirty="0" smtClean="0"/>
          </a:p>
          <a:p>
            <a:pPr marL="391686" indent="-293764">
              <a:buSzPct val="45000"/>
              <a:buFont typeface="Wingdings" pitchFamily="2"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s-MX" dirty="0" smtClean="0"/>
              <a:t>Infraestructura soberana y sustentable.</a:t>
            </a:r>
          </a:p>
          <a:p>
            <a:pPr marL="391686" indent="-293764">
              <a:buSzPct val="45000"/>
              <a:buFont typeface="Wingdings" pitchFamily="2"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s-MX" dirty="0" smtClean="0"/>
              <a:t>Rentabilidad social y económica.</a:t>
            </a:r>
          </a:p>
          <a:p>
            <a:pPr marL="391686" indent="-293764">
              <a:buSzPct val="45000"/>
              <a:buFont typeface="Wingdings" pitchFamily="2"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s-MX" dirty="0" smtClean="0"/>
              <a:t>Financiamiento autosustentable.</a:t>
            </a:r>
          </a:p>
          <a:p>
            <a:pPr marL="497972" lvl="1" indent="0">
              <a:buSzPct val="45000"/>
              <a:buNone/>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endParaRPr lang="es-MX" dirty="0" smtClean="0"/>
          </a:p>
        </p:txBody>
      </p:sp>
      <p:sp>
        <p:nvSpPr>
          <p:cNvPr id="2" name="Marcador de número de diapositiva 1"/>
          <p:cNvSpPr>
            <a:spLocks noGrp="1"/>
          </p:cNvSpPr>
          <p:nvPr>
            <p:ph type="sldNum" sz="quarter" idx="12"/>
          </p:nvPr>
        </p:nvSpPr>
        <p:spPr/>
        <p:txBody>
          <a:bodyPr/>
          <a:lstStyle/>
          <a:p>
            <a:fld id="{9714AFA6-0CB6-284E-AB0B-B14F4F3C8268}" type="slidenum">
              <a:rPr lang="en-US" smtClean="0"/>
              <a:pPr/>
              <a:t>25</a:t>
            </a:fld>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1"/>
          <p:cNvSpPr>
            <a:spLocks noGrp="1" noChangeArrowheads="1"/>
          </p:cNvSpPr>
          <p:nvPr>
            <p:ph type="title" idx="4294967295"/>
          </p:nvPr>
        </p:nvSpPr>
        <p:spPr>
          <a:xfrm>
            <a:off x="543697" y="631865"/>
            <a:ext cx="7811637" cy="1146175"/>
          </a:xfrm>
        </p:spPr>
        <p:txBody>
          <a:bodyPr tIns="35203">
            <a:normAutofit fontScale="90000"/>
          </a:bodyPr>
          <a:lstStyle/>
          <a:p>
            <a:pPr algn="ct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s-MX" dirty="0" smtClean="0"/>
              <a:t>Gracias por su atención</a:t>
            </a:r>
          </a:p>
        </p:txBody>
      </p:sp>
      <p:sp>
        <p:nvSpPr>
          <p:cNvPr id="46083" name="Rectangle 2"/>
          <p:cNvSpPr>
            <a:spLocks noGrp="1" noChangeArrowheads="1"/>
          </p:cNvSpPr>
          <p:nvPr>
            <p:ph type="body" idx="4294967295"/>
          </p:nvPr>
        </p:nvSpPr>
        <p:spPr>
          <a:xfrm>
            <a:off x="441426" y="1967696"/>
            <a:ext cx="8228012" cy="3798104"/>
          </a:xfrm>
        </p:spPr>
        <p:txBody>
          <a:bodyPr>
            <a:normAutofit/>
          </a:bodyPr>
          <a:lstStyle/>
          <a:p>
            <a:pPr marL="391686" indent="-293764" algn="ctr">
              <a:buSzPct val="45000"/>
              <a:buNone/>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s-MX" sz="2800" b="1" dirty="0" smtClean="0"/>
              <a:t>Contacto</a:t>
            </a:r>
          </a:p>
          <a:p>
            <a:pPr marL="391686" indent="-293764" algn="ctr">
              <a:buSzPct val="45000"/>
              <a:buNone/>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endParaRPr lang="es-MX" b="1" dirty="0" smtClean="0"/>
          </a:p>
          <a:p>
            <a:pPr marL="391686" indent="-293764" algn="ctr">
              <a:buSzPct val="45000"/>
              <a:buNone/>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s-MX" sz="2400" dirty="0" smtClean="0"/>
              <a:t>Jorge Sánchez Gómez</a:t>
            </a:r>
          </a:p>
          <a:p>
            <a:pPr marL="85725" indent="11113" algn="ctr">
              <a:buSzPct val="45000"/>
              <a:buNone/>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s-MX" sz="2400" dirty="0" smtClean="0"/>
              <a:t>Coordinador de Desarrollo Industrial,</a:t>
            </a:r>
          </a:p>
          <a:p>
            <a:pPr marL="85725" indent="11113" algn="ctr">
              <a:buSzPct val="45000"/>
              <a:buNone/>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s-MX" sz="2400" dirty="0" smtClean="0"/>
              <a:t>Comercial y Competitividad en el sector espacial</a:t>
            </a:r>
          </a:p>
          <a:p>
            <a:pPr marL="391686" indent="-293764" algn="ctr">
              <a:buSzPct val="45000"/>
              <a:buNone/>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s-MX" sz="2400" dirty="0" smtClean="0">
                <a:hlinkClick r:id="rId3"/>
              </a:rPr>
              <a:t>sanchez.jorge@aem.gob.mx</a:t>
            </a:r>
            <a:endParaRPr lang="es-MX" sz="2400" dirty="0" smtClean="0"/>
          </a:p>
          <a:p>
            <a:pPr marL="391686" indent="-293764" algn="ctr">
              <a:buSzPct val="45000"/>
              <a:buNone/>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s-MX" sz="2400" dirty="0" smtClean="0"/>
              <a:t>Tel.  (55)3691 1310 ext. 85177</a:t>
            </a:r>
          </a:p>
        </p:txBody>
      </p:sp>
      <p:sp>
        <p:nvSpPr>
          <p:cNvPr id="2" name="Marcador de número de diapositiva 1"/>
          <p:cNvSpPr>
            <a:spLocks noGrp="1"/>
          </p:cNvSpPr>
          <p:nvPr>
            <p:ph type="sldNum" sz="quarter" idx="12"/>
          </p:nvPr>
        </p:nvSpPr>
        <p:spPr/>
        <p:txBody>
          <a:bodyPr/>
          <a:lstStyle/>
          <a:p>
            <a:fld id="{9714AFA6-0CB6-284E-AB0B-B14F4F3C8268}" type="slidenum">
              <a:rPr lang="en-US" smtClean="0"/>
              <a:pPr/>
              <a:t>26</a:t>
            </a:fld>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14132" y="254000"/>
            <a:ext cx="8229600" cy="1143000"/>
          </a:xfrm>
        </p:spPr>
        <p:txBody>
          <a:bodyPr>
            <a:normAutofit/>
          </a:bodyPr>
          <a:lstStyle/>
          <a:p>
            <a:r>
              <a:rPr lang="es-MX" dirty="0" smtClean="0"/>
              <a:t>Perspectivas Estratégicas</a:t>
            </a:r>
            <a:endParaRPr lang="es-MX" dirty="0"/>
          </a:p>
        </p:txBody>
      </p:sp>
      <p:graphicFrame>
        <p:nvGraphicFramePr>
          <p:cNvPr id="4" name="Diagrama 3"/>
          <p:cNvGraphicFramePr/>
          <p:nvPr>
            <p:extLst>
              <p:ext uri="{D42A27DB-BD31-4B8C-83A1-F6EECF244321}">
                <p14:modId xmlns:p14="http://schemas.microsoft.com/office/powerpoint/2010/main" xmlns="" val="2787408610"/>
              </p:ext>
            </p:extLst>
          </p:nvPr>
        </p:nvGraphicFramePr>
        <p:xfrm>
          <a:off x="214132" y="1535895"/>
          <a:ext cx="8652075" cy="45060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Marcador de número de diapositiva 5"/>
          <p:cNvSpPr>
            <a:spLocks noGrp="1"/>
          </p:cNvSpPr>
          <p:nvPr>
            <p:ph type="sldNum" sz="quarter" idx="12"/>
          </p:nvPr>
        </p:nvSpPr>
        <p:spPr/>
        <p:txBody>
          <a:bodyPr/>
          <a:lstStyle/>
          <a:p>
            <a:fld id="{9714AFA6-0CB6-284E-AB0B-B14F4F3C8268}" type="slidenum">
              <a:rPr lang="en-US" smtClean="0"/>
              <a:pPr/>
              <a:t>3</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9714AFA6-0CB6-284E-AB0B-B14F4F3C8268}" type="slidenum">
              <a:rPr lang="en-US" smtClean="0"/>
              <a:pPr/>
              <a:t>4</a:t>
            </a:fld>
            <a:endParaRPr lang="en-US"/>
          </a:p>
        </p:txBody>
      </p:sp>
      <p:sp>
        <p:nvSpPr>
          <p:cNvPr id="2" name="1 Título"/>
          <p:cNvSpPr>
            <a:spLocks noGrp="1"/>
          </p:cNvSpPr>
          <p:nvPr>
            <p:ph type="title" idx="4294967295"/>
          </p:nvPr>
        </p:nvSpPr>
        <p:spPr>
          <a:xfrm>
            <a:off x="0" y="274638"/>
            <a:ext cx="9008076" cy="1143000"/>
          </a:xfrm>
        </p:spPr>
        <p:txBody>
          <a:bodyPr>
            <a:normAutofit fontScale="90000"/>
          </a:bodyPr>
          <a:lstStyle/>
          <a:p>
            <a:r>
              <a:rPr lang="es-MX" dirty="0" smtClean="0"/>
              <a:t>Objetivos del PND 2013-2018</a:t>
            </a:r>
            <a:endParaRPr lang="es-MX" dirty="0"/>
          </a:p>
        </p:txBody>
      </p:sp>
      <p:sp>
        <p:nvSpPr>
          <p:cNvPr id="3" name="2 Marcador de contenido"/>
          <p:cNvSpPr>
            <a:spLocks noGrp="1"/>
          </p:cNvSpPr>
          <p:nvPr>
            <p:ph idx="4294967295"/>
          </p:nvPr>
        </p:nvSpPr>
        <p:spPr>
          <a:xfrm>
            <a:off x="195943" y="6114299"/>
            <a:ext cx="8229600" cy="484101"/>
          </a:xfrm>
        </p:spPr>
        <p:txBody>
          <a:bodyPr>
            <a:normAutofit/>
          </a:bodyPr>
          <a:lstStyle/>
          <a:p>
            <a:pPr>
              <a:buNone/>
            </a:pPr>
            <a:r>
              <a:rPr lang="es-MX" sz="2400" dirty="0" smtClean="0"/>
              <a:t>Disponible en: </a:t>
            </a:r>
            <a:r>
              <a:rPr lang="es-MX" sz="2400" u="sng" dirty="0" smtClean="0">
                <a:solidFill>
                  <a:srgbClr val="0000FF"/>
                </a:solidFill>
              </a:rPr>
              <a:t>pnd.gob.mx</a:t>
            </a:r>
            <a:endParaRPr lang="es-MX" sz="2400" u="sng" dirty="0">
              <a:solidFill>
                <a:srgbClr val="0000FF"/>
              </a:solidFill>
            </a:endParaRPr>
          </a:p>
        </p:txBody>
      </p:sp>
      <p:graphicFrame>
        <p:nvGraphicFramePr>
          <p:cNvPr id="5" name="Diagrama 4"/>
          <p:cNvGraphicFramePr/>
          <p:nvPr>
            <p:extLst>
              <p:ext uri="{D42A27DB-BD31-4B8C-83A1-F6EECF244321}">
                <p14:modId xmlns:p14="http://schemas.microsoft.com/office/powerpoint/2010/main" xmlns="" val="1019616854"/>
              </p:ext>
            </p:extLst>
          </p:nvPr>
        </p:nvGraphicFramePr>
        <p:xfrm>
          <a:off x="1618735" y="1393610"/>
          <a:ext cx="6610865" cy="45976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MX" dirty="0" smtClean="0"/>
              <a:t>Líneas de acción AEM en PND</a:t>
            </a:r>
            <a:endParaRPr lang="es-MX" dirty="0"/>
          </a:p>
        </p:txBody>
      </p:sp>
      <p:sp>
        <p:nvSpPr>
          <p:cNvPr id="4" name="Marcador de número de diapositiva 3"/>
          <p:cNvSpPr>
            <a:spLocks noGrp="1"/>
          </p:cNvSpPr>
          <p:nvPr>
            <p:ph type="sldNum" sz="quarter" idx="12"/>
          </p:nvPr>
        </p:nvSpPr>
        <p:spPr/>
        <p:txBody>
          <a:bodyPr/>
          <a:lstStyle/>
          <a:p>
            <a:fld id="{9714AFA6-0CB6-284E-AB0B-B14F4F3C8268}" type="slidenum">
              <a:rPr lang="en-US" smtClean="0"/>
              <a:pPr/>
              <a:t>5</a:t>
            </a:fld>
            <a:endParaRPr lang="en-US"/>
          </a:p>
        </p:txBody>
      </p:sp>
      <p:graphicFrame>
        <p:nvGraphicFramePr>
          <p:cNvPr id="5" name="Diagrama 4"/>
          <p:cNvGraphicFramePr/>
          <p:nvPr>
            <p:extLst>
              <p:ext uri="{D42A27DB-BD31-4B8C-83A1-F6EECF244321}">
                <p14:modId xmlns:p14="http://schemas.microsoft.com/office/powerpoint/2010/main" xmlns="" val="2020132523"/>
              </p:ext>
            </p:extLst>
          </p:nvPr>
        </p:nvGraphicFramePr>
        <p:xfrm>
          <a:off x="1289221" y="1417638"/>
          <a:ext cx="7528207" cy="42904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CuadroTexto 6"/>
          <p:cNvSpPr txBox="1"/>
          <p:nvPr/>
        </p:nvSpPr>
        <p:spPr>
          <a:xfrm>
            <a:off x="536840" y="2026509"/>
            <a:ext cx="923330" cy="2841367"/>
          </a:xfrm>
          <a:prstGeom prst="rect">
            <a:avLst/>
          </a:prstGeom>
          <a:noFill/>
        </p:spPr>
        <p:txBody>
          <a:bodyPr vert="vert270" wrap="square" rtlCol="0">
            <a:spAutoFit/>
          </a:bodyPr>
          <a:lstStyle/>
          <a:p>
            <a:pPr algn="ctr"/>
            <a:r>
              <a:rPr lang="es-MX" sz="2400" b="1" dirty="0" smtClean="0">
                <a:latin typeface="Soberana Sans" panose="02000000000000000000" pitchFamily="50" charset="0"/>
              </a:rPr>
              <a:t>Infraestructura Espacial</a:t>
            </a:r>
            <a:endParaRPr lang="es-MX" sz="2400" b="1" dirty="0">
              <a:latin typeface="Soberana Sans" panose="02000000000000000000" pitchFamily="50"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a:xfrm>
            <a:off x="457200" y="438084"/>
            <a:ext cx="8229600" cy="1143000"/>
          </a:xfrm>
        </p:spPr>
        <p:txBody>
          <a:bodyPr>
            <a:noAutofit/>
          </a:bodyPr>
          <a:lstStyle/>
          <a:p>
            <a:r>
              <a:rPr lang="es-MX" sz="4000" dirty="0" smtClean="0"/>
              <a:t>Proceso de Alineación Estratégica</a:t>
            </a:r>
            <a:endParaRPr lang="es-MX" sz="4000" dirty="0"/>
          </a:p>
        </p:txBody>
      </p:sp>
      <p:sp>
        <p:nvSpPr>
          <p:cNvPr id="11" name="Rectángulo 10"/>
          <p:cNvSpPr/>
          <p:nvPr/>
        </p:nvSpPr>
        <p:spPr>
          <a:xfrm>
            <a:off x="946480" y="4868778"/>
            <a:ext cx="1515979" cy="874294"/>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s-MX" sz="1400" b="1" dirty="0" smtClean="0"/>
              <a:t>Proyectos y/o Programas de Inversión</a:t>
            </a:r>
            <a:endParaRPr lang="es-MX" sz="1400" b="1" dirty="0"/>
          </a:p>
        </p:txBody>
      </p:sp>
      <p:sp>
        <p:nvSpPr>
          <p:cNvPr id="12" name="Rectángulo 11"/>
          <p:cNvSpPr/>
          <p:nvPr/>
        </p:nvSpPr>
        <p:spPr>
          <a:xfrm>
            <a:off x="2462459" y="3994484"/>
            <a:ext cx="1515979" cy="874294"/>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s-MX" sz="1600" b="1" dirty="0" smtClean="0"/>
              <a:t>Programas Presupuestales</a:t>
            </a:r>
            <a:endParaRPr lang="es-MX" sz="1600" b="1" dirty="0"/>
          </a:p>
        </p:txBody>
      </p:sp>
      <p:sp>
        <p:nvSpPr>
          <p:cNvPr id="13" name="Rectángulo 12"/>
          <p:cNvSpPr/>
          <p:nvPr/>
        </p:nvSpPr>
        <p:spPr>
          <a:xfrm>
            <a:off x="3978438" y="3120190"/>
            <a:ext cx="1515979" cy="874294"/>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s-MX" sz="1600" b="1" dirty="0" smtClean="0"/>
              <a:t>Programa Nacional del  Espacio</a:t>
            </a:r>
            <a:endParaRPr lang="es-MX" sz="1600" b="1" dirty="0"/>
          </a:p>
        </p:txBody>
      </p:sp>
      <p:sp>
        <p:nvSpPr>
          <p:cNvPr id="14" name="Rectángulo 13"/>
          <p:cNvSpPr/>
          <p:nvPr/>
        </p:nvSpPr>
        <p:spPr>
          <a:xfrm>
            <a:off x="5494418" y="2217823"/>
            <a:ext cx="1515979" cy="874294"/>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s-MX" sz="1600" b="1" dirty="0" smtClean="0"/>
              <a:t>Programas Sectoriales</a:t>
            </a:r>
            <a:endParaRPr lang="es-MX" sz="1600" b="1" dirty="0"/>
          </a:p>
        </p:txBody>
      </p:sp>
      <p:sp>
        <p:nvSpPr>
          <p:cNvPr id="15" name="Rectángulo 14"/>
          <p:cNvSpPr/>
          <p:nvPr/>
        </p:nvSpPr>
        <p:spPr>
          <a:xfrm>
            <a:off x="7010396" y="1371602"/>
            <a:ext cx="1515979" cy="874294"/>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s-MX" sz="1600" b="1" dirty="0" smtClean="0"/>
              <a:t>Plan Nacional de Desarrollo</a:t>
            </a:r>
            <a:endParaRPr lang="es-MX" sz="1600" b="1" dirty="0"/>
          </a:p>
        </p:txBody>
      </p:sp>
      <p:cxnSp>
        <p:nvCxnSpPr>
          <p:cNvPr id="17" name="Conector curvado 16"/>
          <p:cNvCxnSpPr>
            <a:stCxn id="11" idx="3"/>
            <a:endCxn id="15" idx="2"/>
          </p:cNvCxnSpPr>
          <p:nvPr/>
        </p:nvCxnSpPr>
        <p:spPr>
          <a:xfrm flipV="1">
            <a:off x="2462459" y="2245896"/>
            <a:ext cx="5305927" cy="3060029"/>
          </a:xfrm>
          <a:prstGeom prst="curvedConnector2">
            <a:avLst/>
          </a:prstGeom>
          <a:ln>
            <a:solidFill>
              <a:srgbClr val="C00000"/>
            </a:solidFill>
            <a:tailEnd type="triangle"/>
          </a:ln>
        </p:spPr>
        <p:style>
          <a:lnRef idx="2">
            <a:schemeClr val="accent1"/>
          </a:lnRef>
          <a:fillRef idx="0">
            <a:schemeClr val="accent1"/>
          </a:fillRef>
          <a:effectRef idx="1">
            <a:schemeClr val="accent1"/>
          </a:effectRef>
          <a:fontRef idx="minor">
            <a:schemeClr val="tx1"/>
          </a:fontRef>
        </p:style>
      </p:cxnSp>
      <p:cxnSp>
        <p:nvCxnSpPr>
          <p:cNvPr id="20" name="Conector curvado 19"/>
          <p:cNvCxnSpPr>
            <a:stCxn id="15" idx="1"/>
            <a:endCxn id="14" idx="0"/>
          </p:cNvCxnSpPr>
          <p:nvPr/>
        </p:nvCxnSpPr>
        <p:spPr>
          <a:xfrm rot="10800000" flipV="1">
            <a:off x="6252408" y="1808749"/>
            <a:ext cx="757988" cy="409074"/>
          </a:xfrm>
          <a:prstGeom prst="curvedConnector2">
            <a:avLst/>
          </a:prstGeom>
          <a:ln>
            <a:solidFill>
              <a:srgbClr val="C00000"/>
            </a:solidFill>
            <a:tailEnd type="triangle"/>
          </a:ln>
        </p:spPr>
        <p:style>
          <a:lnRef idx="2">
            <a:schemeClr val="accent1"/>
          </a:lnRef>
          <a:fillRef idx="0">
            <a:schemeClr val="accent1"/>
          </a:fillRef>
          <a:effectRef idx="1">
            <a:schemeClr val="accent1"/>
          </a:effectRef>
          <a:fontRef idx="minor">
            <a:schemeClr val="tx1"/>
          </a:fontRef>
        </p:style>
      </p:cxnSp>
      <p:cxnSp>
        <p:nvCxnSpPr>
          <p:cNvPr id="23" name="Conector curvado 22"/>
          <p:cNvCxnSpPr>
            <a:stCxn id="14" idx="1"/>
            <a:endCxn id="13" idx="0"/>
          </p:cNvCxnSpPr>
          <p:nvPr/>
        </p:nvCxnSpPr>
        <p:spPr>
          <a:xfrm rot="10800000" flipV="1">
            <a:off x="4736428" y="2654970"/>
            <a:ext cx="757990" cy="465220"/>
          </a:xfrm>
          <a:prstGeom prst="curvedConnector2">
            <a:avLst/>
          </a:prstGeom>
          <a:ln>
            <a:solidFill>
              <a:srgbClr val="C00000"/>
            </a:solidFill>
            <a:tailEnd type="triangle"/>
          </a:ln>
        </p:spPr>
        <p:style>
          <a:lnRef idx="2">
            <a:schemeClr val="accent1"/>
          </a:lnRef>
          <a:fillRef idx="0">
            <a:schemeClr val="accent1"/>
          </a:fillRef>
          <a:effectRef idx="1">
            <a:schemeClr val="accent1"/>
          </a:effectRef>
          <a:fontRef idx="minor">
            <a:schemeClr val="tx1"/>
          </a:fontRef>
        </p:style>
      </p:cxnSp>
      <p:cxnSp>
        <p:nvCxnSpPr>
          <p:cNvPr id="25" name="Conector curvado 24"/>
          <p:cNvCxnSpPr>
            <a:stCxn id="13" idx="1"/>
            <a:endCxn id="12" idx="0"/>
          </p:cNvCxnSpPr>
          <p:nvPr/>
        </p:nvCxnSpPr>
        <p:spPr>
          <a:xfrm rot="10800000" flipV="1">
            <a:off x="3220450" y="3557336"/>
            <a:ext cx="757989" cy="437147"/>
          </a:xfrm>
          <a:prstGeom prst="curvedConnector2">
            <a:avLst/>
          </a:prstGeom>
          <a:ln>
            <a:solidFill>
              <a:srgbClr val="C00000"/>
            </a:solidFill>
            <a:tailEnd type="triangle"/>
          </a:ln>
        </p:spPr>
        <p:style>
          <a:lnRef idx="2">
            <a:schemeClr val="accent1"/>
          </a:lnRef>
          <a:fillRef idx="0">
            <a:schemeClr val="accent1"/>
          </a:fillRef>
          <a:effectRef idx="1">
            <a:schemeClr val="accent1"/>
          </a:effectRef>
          <a:fontRef idx="minor">
            <a:schemeClr val="tx1"/>
          </a:fontRef>
        </p:style>
      </p:cxnSp>
      <p:cxnSp>
        <p:nvCxnSpPr>
          <p:cNvPr id="27" name="Conector curvado 26"/>
          <p:cNvCxnSpPr>
            <a:stCxn id="12" idx="1"/>
            <a:endCxn id="11" idx="0"/>
          </p:cNvCxnSpPr>
          <p:nvPr/>
        </p:nvCxnSpPr>
        <p:spPr>
          <a:xfrm rot="10800000" flipV="1">
            <a:off x="1704471" y="4431630"/>
            <a:ext cx="757989" cy="437147"/>
          </a:xfrm>
          <a:prstGeom prst="curvedConnector2">
            <a:avLst/>
          </a:prstGeom>
          <a:ln>
            <a:solidFill>
              <a:srgbClr val="C00000"/>
            </a:solidFill>
            <a:tailEnd type="triangle"/>
          </a:ln>
        </p:spPr>
        <p:style>
          <a:lnRef idx="2">
            <a:schemeClr val="accent1"/>
          </a:lnRef>
          <a:fillRef idx="0">
            <a:schemeClr val="accent1"/>
          </a:fillRef>
          <a:effectRef idx="1">
            <a:schemeClr val="accent1"/>
          </a:effectRef>
          <a:fontRef idx="minor">
            <a:schemeClr val="tx1"/>
          </a:fontRef>
        </p:style>
      </p:cxnSp>
      <p:sp>
        <p:nvSpPr>
          <p:cNvPr id="28" name="CuadroTexto 27"/>
          <p:cNvSpPr txBox="1"/>
          <p:nvPr/>
        </p:nvSpPr>
        <p:spPr>
          <a:xfrm>
            <a:off x="2470486" y="5486401"/>
            <a:ext cx="2326105" cy="338554"/>
          </a:xfrm>
          <a:prstGeom prst="rect">
            <a:avLst/>
          </a:prstGeom>
          <a:noFill/>
        </p:spPr>
        <p:txBody>
          <a:bodyPr wrap="square" rtlCol="0">
            <a:spAutoFit/>
          </a:bodyPr>
          <a:lstStyle/>
          <a:p>
            <a:r>
              <a:rPr lang="es-MX" sz="1600" b="1" dirty="0" smtClean="0">
                <a:latin typeface="Soberana Sans" panose="02000000000000000000" pitchFamily="50" charset="0"/>
              </a:rPr>
              <a:t>Acciones Específicas</a:t>
            </a:r>
            <a:endParaRPr lang="es-MX" sz="1600" b="1" dirty="0">
              <a:latin typeface="Soberana Sans" panose="02000000000000000000" pitchFamily="50" charset="0"/>
            </a:endParaRPr>
          </a:p>
        </p:txBody>
      </p:sp>
      <p:sp>
        <p:nvSpPr>
          <p:cNvPr id="29" name="CuadroTexto 28"/>
          <p:cNvSpPr txBox="1"/>
          <p:nvPr/>
        </p:nvSpPr>
        <p:spPr>
          <a:xfrm>
            <a:off x="4523866" y="1467425"/>
            <a:ext cx="2326105" cy="338554"/>
          </a:xfrm>
          <a:prstGeom prst="rect">
            <a:avLst/>
          </a:prstGeom>
          <a:noFill/>
        </p:spPr>
        <p:txBody>
          <a:bodyPr wrap="square" rtlCol="0">
            <a:spAutoFit/>
          </a:bodyPr>
          <a:lstStyle/>
          <a:p>
            <a:pPr algn="r"/>
            <a:r>
              <a:rPr lang="es-MX" sz="1600" b="1" dirty="0" smtClean="0">
                <a:latin typeface="Soberana Sans" panose="02000000000000000000" pitchFamily="50" charset="0"/>
              </a:rPr>
              <a:t>Gran Visión</a:t>
            </a:r>
            <a:endParaRPr lang="es-MX" sz="1600" b="1" dirty="0">
              <a:latin typeface="Soberana Sans" panose="02000000000000000000" pitchFamily="50" charset="0"/>
            </a:endParaRPr>
          </a:p>
        </p:txBody>
      </p:sp>
      <p:sp>
        <p:nvSpPr>
          <p:cNvPr id="30" name="CuadroTexto 29"/>
          <p:cNvSpPr txBox="1"/>
          <p:nvPr/>
        </p:nvSpPr>
        <p:spPr>
          <a:xfrm rot="19983847">
            <a:off x="2356860" y="2582406"/>
            <a:ext cx="2720130" cy="338554"/>
          </a:xfrm>
          <a:prstGeom prst="rect">
            <a:avLst/>
          </a:prstGeom>
          <a:noFill/>
        </p:spPr>
        <p:txBody>
          <a:bodyPr wrap="square" rtlCol="0">
            <a:spAutoFit/>
          </a:bodyPr>
          <a:lstStyle/>
          <a:p>
            <a:pPr algn="ctr"/>
            <a:r>
              <a:rPr lang="es-MX" sz="1600" b="1" dirty="0" smtClean="0">
                <a:latin typeface="Soberana Sans" panose="02000000000000000000" pitchFamily="50" charset="0"/>
              </a:rPr>
              <a:t>Alineación Estratégica </a:t>
            </a:r>
            <a:endParaRPr lang="es-MX" sz="1600" b="1" dirty="0">
              <a:latin typeface="Soberana Sans" panose="02000000000000000000" pitchFamily="50" charset="0"/>
            </a:endParaRPr>
          </a:p>
        </p:txBody>
      </p:sp>
      <p:sp>
        <p:nvSpPr>
          <p:cNvPr id="2" name="Marcador de número de diapositiva 1"/>
          <p:cNvSpPr>
            <a:spLocks noGrp="1"/>
          </p:cNvSpPr>
          <p:nvPr>
            <p:ph type="sldNum" sz="quarter" idx="12"/>
          </p:nvPr>
        </p:nvSpPr>
        <p:spPr/>
        <p:txBody>
          <a:bodyPr/>
          <a:lstStyle/>
          <a:p>
            <a:fld id="{9714AFA6-0CB6-284E-AB0B-B14F4F3C8268}" type="slidenum">
              <a:rPr lang="en-US" smtClean="0"/>
              <a:pPr/>
              <a:t>6</a:t>
            </a:fld>
            <a:endParaRPr lang="en-US"/>
          </a:p>
        </p:txBody>
      </p:sp>
    </p:spTree>
    <p:extLst>
      <p:ext uri="{BB962C8B-B14F-4D97-AF65-F5344CB8AC3E}">
        <p14:creationId xmlns:p14="http://schemas.microsoft.com/office/powerpoint/2010/main" xmlns="" val="30681183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MISIÓN</a:t>
            </a:r>
            <a:endParaRPr lang="es-MX" dirty="0"/>
          </a:p>
        </p:txBody>
      </p:sp>
      <p:sp>
        <p:nvSpPr>
          <p:cNvPr id="3" name="Marcador de contenido 2"/>
          <p:cNvSpPr>
            <a:spLocks noGrp="1"/>
          </p:cNvSpPr>
          <p:nvPr>
            <p:ph idx="1"/>
          </p:nvPr>
        </p:nvSpPr>
        <p:spPr>
          <a:xfrm>
            <a:off x="457200" y="1417638"/>
            <a:ext cx="8382000" cy="4206241"/>
          </a:xfrm>
        </p:spPr>
        <p:txBody>
          <a:bodyPr>
            <a:normAutofit fontScale="92500" lnSpcReduction="20000"/>
          </a:bodyPr>
          <a:lstStyle/>
          <a:p>
            <a:pPr marL="0" indent="0">
              <a:buNone/>
            </a:pPr>
            <a:r>
              <a:rPr lang="es-ES_tradnl" b="1" dirty="0" smtClean="0"/>
              <a:t>Utilizar </a:t>
            </a:r>
            <a:r>
              <a:rPr lang="es-ES_tradnl" b="1" dirty="0"/>
              <a:t>la ciencia y la tecnología espacial para atender las necesidades de la población </a:t>
            </a:r>
            <a:r>
              <a:rPr lang="es-ES_tradnl" dirty="0"/>
              <a:t>mexicana y generar empleos de alto valor agregado, </a:t>
            </a:r>
            <a:r>
              <a:rPr lang="es-ES_tradnl" b="1" dirty="0"/>
              <a:t>impulsando la innovación y el desarrollo del sector espacial </a:t>
            </a:r>
            <a:r>
              <a:rPr lang="es-ES_tradnl" dirty="0"/>
              <a:t>contribuyendo a la competitividad y al posicionamiento de México en la comunidad internacional, en el uso pacífico, eficaz y responsable del espacio. </a:t>
            </a:r>
            <a:endParaRPr lang="es-MX" dirty="0"/>
          </a:p>
          <a:p>
            <a:pPr marL="0" indent="0">
              <a:buNone/>
            </a:pPr>
            <a:endParaRPr lang="es-MX" dirty="0"/>
          </a:p>
        </p:txBody>
      </p:sp>
      <p:sp>
        <p:nvSpPr>
          <p:cNvPr id="4" name="Marcador de número de diapositiva 3"/>
          <p:cNvSpPr>
            <a:spLocks noGrp="1"/>
          </p:cNvSpPr>
          <p:nvPr>
            <p:ph type="sldNum" sz="quarter" idx="12"/>
          </p:nvPr>
        </p:nvSpPr>
        <p:spPr/>
        <p:txBody>
          <a:bodyPr/>
          <a:lstStyle/>
          <a:p>
            <a:fld id="{9714AFA6-0CB6-284E-AB0B-B14F4F3C8268}" type="slidenum">
              <a:rPr lang="en-US" smtClean="0"/>
              <a:pPr/>
              <a:t>7</a:t>
            </a:fld>
            <a:endParaRPr lang="en-US"/>
          </a:p>
        </p:txBody>
      </p:sp>
    </p:spTree>
    <p:extLst>
      <p:ext uri="{BB962C8B-B14F-4D97-AF65-F5344CB8AC3E}">
        <p14:creationId xmlns:p14="http://schemas.microsoft.com/office/powerpoint/2010/main" xmlns="" val="29824727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VISIÓN</a:t>
            </a:r>
            <a:endParaRPr lang="es-MX" dirty="0"/>
          </a:p>
        </p:txBody>
      </p:sp>
      <p:sp>
        <p:nvSpPr>
          <p:cNvPr id="3" name="Marcador de contenido 2"/>
          <p:cNvSpPr>
            <a:spLocks noGrp="1"/>
          </p:cNvSpPr>
          <p:nvPr>
            <p:ph idx="1"/>
          </p:nvPr>
        </p:nvSpPr>
        <p:spPr>
          <a:xfrm>
            <a:off x="457200" y="1544595"/>
            <a:ext cx="8229600" cy="4433296"/>
          </a:xfrm>
        </p:spPr>
        <p:txBody>
          <a:bodyPr/>
          <a:lstStyle/>
          <a:p>
            <a:pPr marL="0" indent="0">
              <a:buNone/>
            </a:pPr>
            <a:r>
              <a:rPr lang="es-ES_tradnl" b="1" dirty="0"/>
              <a:t>Contar con una infraestructura espacial soberana y sustentable</a:t>
            </a:r>
            <a:r>
              <a:rPr lang="es-ES_tradnl" dirty="0"/>
              <a:t> de observación de la tierra, navegación y comunicaciones satelitales de banda ancha, que contribuya a </a:t>
            </a:r>
            <a:r>
              <a:rPr lang="es-ES_tradnl" b="1" dirty="0"/>
              <a:t>mejorar la calidad de vida de la población</a:t>
            </a:r>
            <a:r>
              <a:rPr lang="es-ES_tradnl" dirty="0"/>
              <a:t> y al </a:t>
            </a:r>
            <a:r>
              <a:rPr lang="es-ES_tradnl" b="1" dirty="0"/>
              <a:t>crecimiento económico de México</a:t>
            </a:r>
            <a:r>
              <a:rPr lang="es-ES_tradnl" dirty="0"/>
              <a:t>.</a:t>
            </a:r>
            <a:endParaRPr lang="es-MX" dirty="0"/>
          </a:p>
          <a:p>
            <a:pPr marL="0" indent="0">
              <a:buNone/>
            </a:pPr>
            <a:endParaRPr lang="es-MX" dirty="0"/>
          </a:p>
        </p:txBody>
      </p:sp>
      <p:sp>
        <p:nvSpPr>
          <p:cNvPr id="4" name="Marcador de número de diapositiva 3"/>
          <p:cNvSpPr>
            <a:spLocks noGrp="1"/>
          </p:cNvSpPr>
          <p:nvPr>
            <p:ph type="sldNum" sz="quarter" idx="12"/>
          </p:nvPr>
        </p:nvSpPr>
        <p:spPr/>
        <p:txBody>
          <a:bodyPr/>
          <a:lstStyle/>
          <a:p>
            <a:fld id="{9714AFA6-0CB6-284E-AB0B-B14F4F3C8268}" type="slidenum">
              <a:rPr lang="en-US" smtClean="0"/>
              <a:pPr/>
              <a:t>8</a:t>
            </a:fld>
            <a:endParaRPr lang="en-US"/>
          </a:p>
        </p:txBody>
      </p:sp>
    </p:spTree>
    <p:extLst>
      <p:ext uri="{BB962C8B-B14F-4D97-AF65-F5344CB8AC3E}">
        <p14:creationId xmlns:p14="http://schemas.microsoft.com/office/powerpoint/2010/main" xmlns="" val="30968204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sz="4800" dirty="0"/>
              <a:t>O</a:t>
            </a:r>
            <a:r>
              <a:rPr lang="es-MX" sz="4800" dirty="0" smtClean="0"/>
              <a:t>BJETIVOS</a:t>
            </a:r>
            <a:endParaRPr lang="es-MX" sz="4800" dirty="0"/>
          </a:p>
        </p:txBody>
      </p:sp>
      <p:sp>
        <p:nvSpPr>
          <p:cNvPr id="3" name="Marcador de contenido 2"/>
          <p:cNvSpPr>
            <a:spLocks noGrp="1"/>
          </p:cNvSpPr>
          <p:nvPr>
            <p:ph type="body" idx="1"/>
          </p:nvPr>
        </p:nvSpPr>
        <p:spPr>
          <a:xfrm>
            <a:off x="722313" y="2512435"/>
            <a:ext cx="5830887" cy="1500187"/>
          </a:xfrm>
        </p:spPr>
        <p:txBody>
          <a:bodyPr>
            <a:noAutofit/>
          </a:bodyPr>
          <a:lstStyle/>
          <a:p>
            <a:pPr marL="0" indent="0">
              <a:buNone/>
            </a:pPr>
            <a:r>
              <a:rPr lang="es-MX" sz="2400" dirty="0" smtClean="0"/>
              <a:t>Programa Nacional de</a:t>
            </a:r>
          </a:p>
          <a:p>
            <a:pPr marL="0" indent="0">
              <a:buNone/>
            </a:pPr>
            <a:r>
              <a:rPr lang="es-MX" sz="2400" dirty="0" smtClean="0"/>
              <a:t>Actividades Espaciales 2013--2018</a:t>
            </a:r>
          </a:p>
        </p:txBody>
      </p:sp>
      <p:sp>
        <p:nvSpPr>
          <p:cNvPr id="4" name="Marcador de número de diapositiva 3"/>
          <p:cNvSpPr>
            <a:spLocks noGrp="1"/>
          </p:cNvSpPr>
          <p:nvPr>
            <p:ph type="sldNum" sz="quarter" idx="12"/>
          </p:nvPr>
        </p:nvSpPr>
        <p:spPr/>
        <p:txBody>
          <a:bodyPr/>
          <a:lstStyle/>
          <a:p>
            <a:fld id="{9714AFA6-0CB6-284E-AB0B-B14F4F3C8268}" type="slidenum">
              <a:rPr lang="en-US" smtClean="0"/>
              <a:pPr/>
              <a:t>9</a:t>
            </a:fld>
            <a:endParaRPr lang="en-US"/>
          </a:p>
        </p:txBody>
      </p:sp>
    </p:spTree>
    <p:extLst>
      <p:ext uri="{BB962C8B-B14F-4D97-AF65-F5344CB8AC3E}">
        <p14:creationId xmlns:p14="http://schemas.microsoft.com/office/powerpoint/2010/main" xmlns="" val="670654071"/>
      </p:ext>
    </p:extLst>
  </p:cSld>
  <p:clrMapOvr>
    <a:masterClrMapping/>
  </p:clrMapOvr>
  <p:timing>
    <p:tnLst>
      <p:par>
        <p:cTn id="1" dur="indefinite" restart="never" nodeType="tmRoot"/>
      </p:par>
    </p:tnLst>
  </p:timing>
</p:sld>
</file>

<file path=ppt/theme/theme1.xml><?xml version="1.0" encoding="utf-8"?>
<a:theme xmlns:a="http://schemas.openxmlformats.org/drawingml/2006/main" name="Plantilla AEM 2013_tm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Presentación1" id="{2E9677E0-8C02-440C-A5F6-416B80BF7595}" vid="{296A0280-C0B0-4ED0-ACB7-4EDE2D603FF3}"/>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Plantilla AEM 2014</Template>
  <TotalTime>11833</TotalTime>
  <Words>2289</Words>
  <Application>Microsoft Office PowerPoint</Application>
  <PresentationFormat>Presentación en pantalla (4:3)</PresentationFormat>
  <Paragraphs>298</Paragraphs>
  <Slides>26</Slides>
  <Notes>8</Notes>
  <HiddenSlides>0</HiddenSlides>
  <MMClips>0</MMClips>
  <ScaleCrop>false</ScaleCrop>
  <HeadingPairs>
    <vt:vector size="4" baseType="variant">
      <vt:variant>
        <vt:lpstr>Tema</vt:lpstr>
      </vt:variant>
      <vt:variant>
        <vt:i4>1</vt:i4>
      </vt:variant>
      <vt:variant>
        <vt:lpstr>Títulos de diapositiva</vt:lpstr>
      </vt:variant>
      <vt:variant>
        <vt:i4>26</vt:i4>
      </vt:variant>
    </vt:vector>
  </HeadingPairs>
  <TitlesOfParts>
    <vt:vector size="27" baseType="lpstr">
      <vt:lpstr>Plantilla AEM 2013_tmp</vt:lpstr>
      <vt:lpstr>Diapositiva 1</vt:lpstr>
      <vt:lpstr>  Programa Nacional de Actividades Espaciales 2013-2018  </vt:lpstr>
      <vt:lpstr>Perspectivas Estratégicas</vt:lpstr>
      <vt:lpstr>Objetivos del PND 2013-2018</vt:lpstr>
      <vt:lpstr>Líneas de acción AEM en PND</vt:lpstr>
      <vt:lpstr>Proceso de Alineación Estratégica</vt:lpstr>
      <vt:lpstr>MISIÓN</vt:lpstr>
      <vt:lpstr>VISIÓN</vt:lpstr>
      <vt:lpstr>OBJETIVOS</vt:lpstr>
      <vt:lpstr>OBJETIVO 1</vt:lpstr>
      <vt:lpstr>OBJETIVO 2</vt:lpstr>
      <vt:lpstr>OBJETIVO 3</vt:lpstr>
      <vt:lpstr>OBJETIVO 4</vt:lpstr>
      <vt:lpstr>La economía del espacio</vt:lpstr>
      <vt:lpstr>Impulsores del camino al espacio</vt:lpstr>
      <vt:lpstr>Cadena de valor del sector</vt:lpstr>
      <vt:lpstr>Recomendaciones de la ocde</vt:lpstr>
      <vt:lpstr>Problemática del sector</vt:lpstr>
      <vt:lpstr>Capacidades de Investigación</vt:lpstr>
      <vt:lpstr>Retos del sector espacial</vt:lpstr>
      <vt:lpstr>Perspectiva espacio 2030</vt:lpstr>
      <vt:lpstr>BENEFICIOS</vt:lpstr>
      <vt:lpstr>Objetivos sectoriales SCT-1</vt:lpstr>
      <vt:lpstr>Objetivos sectoriales SCT-2</vt:lpstr>
      <vt:lpstr>Propuesta de  Política Industrial</vt:lpstr>
      <vt:lpstr>Gracias por su atención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Bereniz Castañeda;Jorge Sanchez Gomez</dc:creator>
  <cp:lastModifiedBy>JorgeSan</cp:lastModifiedBy>
  <cp:revision>197</cp:revision>
  <dcterms:created xsi:type="dcterms:W3CDTF">2013-01-10T22:12:04Z</dcterms:created>
  <dcterms:modified xsi:type="dcterms:W3CDTF">2014-09-09T10:50:13Z</dcterms:modified>
</cp:coreProperties>
</file>