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60" d="100"/>
          <a:sy n="60" d="100"/>
        </p:scale>
        <p:origin x="-1434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20/06/2013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20/06/2013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20/06/2013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20/06/2013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20/06/2013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20/06/2013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20/06/2013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20/06/2013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20/06/2013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20/06/2013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1D14-23D7-460C-9411-2281D654A70E}" type="datetimeFigureOut">
              <a:rPr lang="es-MX" smtClean="0"/>
              <a:t>20/06/2013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8E21D14-23D7-460C-9411-2281D654A70E}" type="datetimeFigureOut">
              <a:rPr lang="es-MX" smtClean="0"/>
              <a:t>20/06/2013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6E87243-CC9E-42A2-8339-38CECB9F6B1F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980728"/>
            <a:ext cx="7920880" cy="5256583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600" y="404664"/>
            <a:ext cx="7175351" cy="584742"/>
          </a:xfrm>
        </p:spPr>
        <p:txBody>
          <a:bodyPr/>
          <a:lstStyle/>
          <a:p>
            <a:r>
              <a:rPr lang="es-MX" sz="1800" dirty="0" smtClean="0">
                <a:latin typeface="Arial" pitchFamily="34" charset="0"/>
                <a:cs typeface="Arial" pitchFamily="34" charset="0"/>
              </a:rPr>
              <a:t>Tarea 1           consulta en biblioteca </a:t>
            </a:r>
            <a:endParaRPr lang="es-MX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7128792" cy="5703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5156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1268760"/>
            <a:ext cx="8064895" cy="4968552"/>
          </a:xfrm>
        </p:spPr>
        <p:txBody>
          <a:bodyPr/>
          <a:lstStyle/>
          <a:p>
            <a:pPr marL="0" indent="0">
              <a:buNone/>
            </a:pP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969288"/>
          </a:xfrm>
        </p:spPr>
        <p:txBody>
          <a:bodyPr/>
          <a:lstStyle/>
          <a:p>
            <a:pPr marL="45720" indent="0">
              <a:buNone/>
            </a:pPr>
            <a:r>
              <a:rPr lang="es-MX" dirty="0" smtClean="0"/>
              <a:t>Tarea 1 Consulta biblioteca ESCA Sto. Tomás</a:t>
            </a:r>
            <a:endParaRPr lang="es-MX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0768"/>
            <a:ext cx="6768752" cy="5415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5363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8012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424935" cy="5661248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827584" y="731520"/>
            <a:ext cx="7488832" cy="537240"/>
          </a:xfrm>
        </p:spPr>
        <p:txBody>
          <a:bodyPr/>
          <a:lstStyle/>
          <a:p>
            <a:pPr algn="ctr"/>
            <a:r>
              <a:rPr lang="es-MX" dirty="0" smtClean="0"/>
              <a:t>Tarea Búsqueda en </a:t>
            </a:r>
            <a:r>
              <a:rPr lang="es-MX" dirty="0" err="1" smtClean="0"/>
              <a:t>Dspace</a:t>
            </a: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7272808" cy="5818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6467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352927" cy="5661248"/>
          </a:xfrm>
        </p:spPr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65232"/>
          </a:xfrm>
        </p:spPr>
        <p:txBody>
          <a:bodyPr/>
          <a:lstStyle/>
          <a:p>
            <a:pPr algn="ctr"/>
            <a:r>
              <a:rPr lang="es-MX" dirty="0" smtClean="0"/>
              <a:t>Otra prueba </a:t>
            </a:r>
            <a:endParaRPr lang="es-MX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19697"/>
            <a:ext cx="7187952" cy="575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2152604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36</TotalTime>
  <Words>19</Words>
  <Application>Microsoft Office PowerPoint</Application>
  <PresentationFormat>Presentación en pantalla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Transmisión de listas</vt:lpstr>
      <vt:lpstr>Tarea 1           consulta en biblioteca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Tarea 1           consulta en biblioteca</dc:title>
  <dc:creator>SXXI</dc:creator>
  <cp:lastModifiedBy>Cathy</cp:lastModifiedBy>
  <cp:revision>3</cp:revision>
  <dcterms:created xsi:type="dcterms:W3CDTF">2013-06-18T14:14:35Z</dcterms:created>
  <dcterms:modified xsi:type="dcterms:W3CDTF">2013-06-20T12:36:23Z</dcterms:modified>
</cp:coreProperties>
</file>