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4837174-6920-4EE9-BBAC-F69011260474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FDF1BB8-F972-4DA4-B11E-4E10E8260750}" type="slidenum">
              <a:rPr lang="es-MX" smtClean="0"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174-6920-4EE9-BBAC-F69011260474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1BB8-F972-4DA4-B11E-4E10E826075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174-6920-4EE9-BBAC-F69011260474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1BB8-F972-4DA4-B11E-4E10E826075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174-6920-4EE9-BBAC-F69011260474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1BB8-F972-4DA4-B11E-4E10E826075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174-6920-4EE9-BBAC-F69011260474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1BB8-F972-4DA4-B11E-4E10E826075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174-6920-4EE9-BBAC-F69011260474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1BB8-F972-4DA4-B11E-4E10E8260750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174-6920-4EE9-BBAC-F69011260474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1BB8-F972-4DA4-B11E-4E10E826075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174-6920-4EE9-BBAC-F69011260474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1BB8-F972-4DA4-B11E-4E10E826075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174-6920-4EE9-BBAC-F69011260474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1BB8-F972-4DA4-B11E-4E10E826075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174-6920-4EE9-BBAC-F69011260474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1BB8-F972-4DA4-B11E-4E10E8260750}" type="slidenum">
              <a:rPr lang="es-MX" smtClean="0"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7174-6920-4EE9-BBAC-F69011260474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1BB8-F972-4DA4-B11E-4E10E826075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4837174-6920-4EE9-BBAC-F69011260474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FDF1BB8-F972-4DA4-B11E-4E10E826075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7" t="3661" r="28019" b="4665"/>
          <a:stretch/>
        </p:blipFill>
        <p:spPr bwMode="auto">
          <a:xfrm>
            <a:off x="5716418" y="-17288"/>
            <a:ext cx="1447870" cy="229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azul.bnct.ipn.mx/esc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94584"/>
            <a:ext cx="1584176" cy="20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52629"/>
            <a:ext cx="417646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Instituto Politécnico Nacional</a:t>
            </a:r>
          </a:p>
          <a:p>
            <a:pPr algn="ctr"/>
            <a:endParaRPr lang="es-MX" sz="2400" dirty="0"/>
          </a:p>
          <a:p>
            <a:pPr algn="ctr"/>
            <a:r>
              <a:rPr lang="es-MX" sz="2400" dirty="0" smtClean="0"/>
              <a:t>Escuela Superior de Comercio y Administración</a:t>
            </a:r>
          </a:p>
          <a:p>
            <a:pPr algn="ctr"/>
            <a:endParaRPr lang="es-MX" sz="2400" dirty="0"/>
          </a:p>
          <a:p>
            <a:pPr algn="ctr"/>
            <a:r>
              <a:rPr lang="es-MX" sz="2400" dirty="0" smtClean="0"/>
              <a:t>Unidad Santo Tomás</a:t>
            </a:r>
          </a:p>
          <a:p>
            <a:pPr algn="ctr"/>
            <a:endParaRPr lang="es-MX" sz="2400" dirty="0" smtClean="0"/>
          </a:p>
          <a:p>
            <a:pPr algn="ctr"/>
            <a:endParaRPr lang="es-MX" sz="2400" dirty="0"/>
          </a:p>
          <a:p>
            <a:pPr algn="ctr"/>
            <a:endParaRPr lang="es-MX" sz="2400" dirty="0"/>
          </a:p>
          <a:p>
            <a:pPr algn="ctr"/>
            <a:endParaRPr lang="es-MX" sz="2400" dirty="0" smtClean="0"/>
          </a:p>
          <a:p>
            <a:pPr algn="ctr"/>
            <a:r>
              <a:rPr lang="es-MX" dirty="0" smtClean="0"/>
              <a:t>Curso “Taller de manejo de bases de datos”</a:t>
            </a:r>
            <a:endParaRPr lang="es-MX" dirty="0"/>
          </a:p>
          <a:p>
            <a:pPr algn="ctr"/>
            <a:endParaRPr lang="es-MX" sz="2400" dirty="0" smtClean="0"/>
          </a:p>
          <a:p>
            <a:pPr algn="ctr"/>
            <a:endParaRPr lang="es-MX" sz="2400" dirty="0" smtClean="0"/>
          </a:p>
          <a:p>
            <a:pPr algn="ctr"/>
            <a:endParaRPr lang="es-MX" sz="2400" dirty="0"/>
          </a:p>
          <a:p>
            <a:pPr algn="ctr"/>
            <a:r>
              <a:rPr lang="es-MX" sz="1600" dirty="0" smtClean="0"/>
              <a:t>Profesor Giacomo Chávez Romero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14662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6"/>
          <a:stretch/>
        </p:blipFill>
        <p:spPr bwMode="auto">
          <a:xfrm>
            <a:off x="1043608" y="800100"/>
            <a:ext cx="7020780" cy="536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78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4580119" y="76562"/>
            <a:ext cx="3592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Búsqueda en Dispace</a:t>
            </a:r>
            <a:endParaRPr lang="es-MX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539552" y="404664"/>
            <a:ext cx="38164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/>
              <a:t>http://www.dirbibliotecas.ipn.mx/Paginas/inicio.aspx</a:t>
            </a:r>
            <a:endParaRPr lang="es-MX" sz="11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10970" y="1684548"/>
            <a:ext cx="7061430" cy="282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76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2"/>
          <a:stretch/>
        </p:blipFill>
        <p:spPr bwMode="auto">
          <a:xfrm>
            <a:off x="1151620" y="764704"/>
            <a:ext cx="7020780" cy="515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179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72"/>
          <a:stretch/>
        </p:blipFill>
        <p:spPr bwMode="auto">
          <a:xfrm>
            <a:off x="1043608" y="1042814"/>
            <a:ext cx="7043427" cy="37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839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 bwMode="auto">
          <a:xfrm>
            <a:off x="1043608" y="954409"/>
            <a:ext cx="7146794" cy="477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295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8"/>
          <a:stretch/>
        </p:blipFill>
        <p:spPr bwMode="auto">
          <a:xfrm>
            <a:off x="971600" y="992738"/>
            <a:ext cx="7200800" cy="48125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23379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0"/>
          <a:stretch/>
        </p:blipFill>
        <p:spPr bwMode="auto">
          <a:xfrm>
            <a:off x="930950" y="971550"/>
            <a:ext cx="7241450" cy="512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74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" b="4370"/>
          <a:stretch/>
        </p:blipFill>
        <p:spPr bwMode="auto">
          <a:xfrm>
            <a:off x="1043608" y="821778"/>
            <a:ext cx="7151440" cy="534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95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" b="44933"/>
          <a:stretch/>
        </p:blipFill>
        <p:spPr bwMode="auto">
          <a:xfrm>
            <a:off x="1066256" y="1427212"/>
            <a:ext cx="702078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580119" y="-15190"/>
            <a:ext cx="3592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Búsqueda de libro por autor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249762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" b="8932"/>
          <a:stretch/>
        </p:blipFill>
        <p:spPr bwMode="auto">
          <a:xfrm>
            <a:off x="971600" y="828675"/>
            <a:ext cx="7272808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16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" b="9721"/>
          <a:stretch/>
        </p:blipFill>
        <p:spPr bwMode="auto">
          <a:xfrm>
            <a:off x="971600" y="949795"/>
            <a:ext cx="7223448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01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5"/>
          <a:stretch/>
        </p:blipFill>
        <p:spPr bwMode="auto">
          <a:xfrm>
            <a:off x="1020960" y="1001291"/>
            <a:ext cx="7151440" cy="343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0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4580119" y="-15190"/>
            <a:ext cx="3592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Búsqueda en Base de datos</a:t>
            </a:r>
            <a:endParaRPr lang="es-MX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" b="7756"/>
          <a:stretch/>
        </p:blipFill>
        <p:spPr bwMode="auto">
          <a:xfrm>
            <a:off x="971600" y="790575"/>
            <a:ext cx="72008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9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" b="4181"/>
          <a:stretch/>
        </p:blipFill>
        <p:spPr bwMode="auto">
          <a:xfrm>
            <a:off x="971600" y="857250"/>
            <a:ext cx="7079432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08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" b="5562"/>
          <a:stretch/>
        </p:blipFill>
        <p:spPr bwMode="auto">
          <a:xfrm>
            <a:off x="827584" y="857250"/>
            <a:ext cx="7272808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401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</TotalTime>
  <Words>42</Words>
  <Application>Microsoft Office PowerPoint</Application>
  <PresentationFormat>Presentación en pantalla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Austin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SXXI</dc:creator>
  <cp:lastModifiedBy>SXXI</cp:lastModifiedBy>
  <cp:revision>9</cp:revision>
  <dcterms:created xsi:type="dcterms:W3CDTF">2013-06-18T14:12:44Z</dcterms:created>
  <dcterms:modified xsi:type="dcterms:W3CDTF">2013-06-18T14:49:31Z</dcterms:modified>
</cp:coreProperties>
</file>