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8"/>
  </p:notesMasterIdLst>
  <p:sldIdLst>
    <p:sldId id="256" r:id="rId2"/>
    <p:sldId id="257" r:id="rId3"/>
    <p:sldId id="372" r:id="rId4"/>
    <p:sldId id="382" r:id="rId5"/>
    <p:sldId id="279" r:id="rId6"/>
    <p:sldId id="280" r:id="rId7"/>
    <p:sldId id="281" r:id="rId8"/>
    <p:sldId id="282" r:id="rId9"/>
    <p:sldId id="283" r:id="rId10"/>
    <p:sldId id="284" r:id="rId11"/>
    <p:sldId id="285" r:id="rId12"/>
    <p:sldId id="340" r:id="rId13"/>
    <p:sldId id="341" r:id="rId14"/>
    <p:sldId id="342" r:id="rId15"/>
    <p:sldId id="343" r:id="rId16"/>
    <p:sldId id="370" r:id="rId17"/>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1" autoAdjust="0"/>
    <p:restoredTop sz="99167" autoAdjust="0"/>
  </p:normalViewPr>
  <p:slideViewPr>
    <p:cSldViewPr>
      <p:cViewPr varScale="1">
        <p:scale>
          <a:sx n="74" d="100"/>
          <a:sy n="74" d="100"/>
        </p:scale>
        <p:origin x="-9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layclub.com.mx/Catalogoenlinea/tabid/78/CategoryID/261/List/1/Level/a/ProductID/851/Default.aspx"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sp>
        <p:nvSpPr>
          <p:cNvPr id="7" name="1 Título"/>
          <p:cNvSpPr txBox="1">
            <a:spLocks/>
          </p:cNvSpPr>
          <p:nvPr/>
        </p:nvSpPr>
        <p:spPr>
          <a:xfrm>
            <a:off x="323528" y="5373216"/>
            <a:ext cx="8533456"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JUEGOS INFANTILES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pic>
        <p:nvPicPr>
          <p:cNvPr id="9" name="Picture 2"/>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547664" y="5373216"/>
            <a:ext cx="959803" cy="936104"/>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7164288" y="5373216"/>
            <a:ext cx="864096" cy="864096"/>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22735" t="33660" r="17613" b="9641"/>
          <a:stretch>
            <a:fillRect/>
          </a:stretch>
        </p:blipFill>
        <p:spPr bwMode="auto">
          <a:xfrm>
            <a:off x="971600" y="836712"/>
            <a:ext cx="7272808" cy="4320480"/>
          </a:xfrm>
          <a:prstGeom prst="rect">
            <a:avLst/>
          </a:prstGeom>
          <a:noFill/>
          <a:ln w="9525">
            <a:noFill/>
            <a:miter lim="800000"/>
            <a:headEnd/>
            <a:tailEnd/>
          </a:ln>
        </p:spPr>
      </p:pic>
      <p:sp>
        <p:nvSpPr>
          <p:cNvPr id="11" name="10 Botón de acción: Inicio">
            <a:hlinkClick r:id="rId5"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10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10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539552" y="1556792"/>
            <a:ext cx="806489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600" dirty="0" smtClean="0"/>
              <a:t>En el tramo 1 se proponen 8 zonas de juegos en las cuales se piensan distribuir los siguientes modelos de juegos: </a:t>
            </a:r>
          </a:p>
          <a:p>
            <a:pPr algn="just"/>
            <a:endParaRPr lang="es-ES" sz="1600" dirty="0" smtClean="0"/>
          </a:p>
          <a:p>
            <a:pPr algn="ctr"/>
            <a:r>
              <a:rPr lang="es-ES" sz="1600" dirty="0" smtClean="0">
                <a:effectLst>
                  <a:outerShdw blurRad="38100" dist="38100" dir="2700000" algn="tl">
                    <a:srgbClr val="000000">
                      <a:alpha val="43137"/>
                    </a:srgbClr>
                  </a:outerShdw>
                </a:effectLst>
              </a:rPr>
              <a:t> </a:t>
            </a:r>
            <a:r>
              <a:rPr lang="es-ES" sz="1600" b="1" u="sng" dirty="0" smtClean="0">
                <a:solidFill>
                  <a:schemeClr val="bg2"/>
                </a:solidFill>
                <a:effectLst>
                  <a:outerShdw blurRad="38100" dist="38100" dir="2700000" algn="tl">
                    <a:srgbClr val="000000">
                      <a:alpha val="43137"/>
                    </a:srgbClr>
                  </a:outerShdw>
                </a:effectLst>
              </a:rPr>
              <a:t>COLUMPIO MODELO 1PQ7</a:t>
            </a:r>
          </a:p>
          <a:p>
            <a:pPr algn="just"/>
            <a:endParaRPr lang="es-MX" sz="1600" dirty="0" smtClean="0"/>
          </a:p>
          <a:p>
            <a:pPr marL="342900" indent="-342900" algn="just">
              <a:buClr>
                <a:schemeClr val="bg2"/>
              </a:buClr>
              <a:buFont typeface="Wingdings 2" pitchFamily="18" charset="2"/>
              <a:buChar char="Þ"/>
            </a:pPr>
            <a:r>
              <a:rPr lang="es-ES" sz="1600" b="1" dirty="0" smtClean="0">
                <a:solidFill>
                  <a:schemeClr val="bg2"/>
                </a:solidFill>
              </a:rPr>
              <a:t>Contenido: </a:t>
            </a:r>
            <a:r>
              <a:rPr lang="es-ES" sz="1600" dirty="0" smtClean="0"/>
              <a:t>Un gato, Tres columpios con cadena plastificada, Una resbaladilla, Una escalera de platillos, Una cubierta para sombra.</a:t>
            </a:r>
          </a:p>
          <a:p>
            <a:pPr algn="just"/>
            <a:endParaRPr lang="es-ES" sz="1600" dirty="0" smtClean="0"/>
          </a:p>
          <a:p>
            <a:pPr marL="342900" indent="-342900" algn="just">
              <a:buClr>
                <a:schemeClr val="bg2"/>
              </a:buClr>
              <a:buFont typeface="Wingdings 2" pitchFamily="18" charset="2"/>
              <a:buChar char="Þ"/>
            </a:pPr>
            <a:r>
              <a:rPr lang="es-ES" sz="1600" b="1" dirty="0" smtClean="0">
                <a:solidFill>
                  <a:schemeClr val="bg2"/>
                </a:solidFill>
              </a:rPr>
              <a:t>Marca: </a:t>
            </a:r>
            <a:r>
              <a:rPr lang="es-ES" sz="1600" dirty="0" smtClean="0"/>
              <a:t>Play club.</a:t>
            </a:r>
          </a:p>
          <a:p>
            <a:pPr algn="just"/>
            <a:endParaRPr lang="es-ES" sz="1600" dirty="0" smtClean="0"/>
          </a:p>
          <a:p>
            <a:pPr marL="342900" indent="-342900" algn="just">
              <a:buClr>
                <a:schemeClr val="bg2"/>
              </a:buClr>
              <a:buFont typeface="Wingdings 2" pitchFamily="18" charset="2"/>
              <a:buChar char="Þ"/>
            </a:pPr>
            <a:r>
              <a:rPr lang="es-ES" sz="1600" b="1" dirty="0" smtClean="0">
                <a:solidFill>
                  <a:schemeClr val="bg2"/>
                </a:solidFill>
              </a:rPr>
              <a:t>Edades: </a:t>
            </a:r>
            <a:r>
              <a:rPr lang="es-ES" sz="1600" dirty="0" smtClean="0"/>
              <a:t>6 a 12 años.</a:t>
            </a:r>
          </a:p>
          <a:p>
            <a:pPr marL="342900" indent="-342900" algn="just">
              <a:buClr>
                <a:schemeClr val="bg2"/>
              </a:buClr>
              <a:buFont typeface="Wingdings 2" pitchFamily="18" charset="2"/>
              <a:buChar char="Þ"/>
            </a:pPr>
            <a:endParaRPr lang="es-ES" sz="1600" b="1" dirty="0" smtClean="0">
              <a:solidFill>
                <a:schemeClr val="bg2"/>
              </a:solidFill>
            </a:endParaRPr>
          </a:p>
          <a:p>
            <a:pPr marL="342900" indent="-342900" algn="just">
              <a:buClr>
                <a:schemeClr val="bg2"/>
              </a:buClr>
              <a:buFont typeface="Wingdings 2" pitchFamily="18" charset="2"/>
              <a:buChar char="Þ"/>
            </a:pPr>
            <a:r>
              <a:rPr lang="es-ES" sz="1600" b="1" dirty="0" smtClean="0">
                <a:solidFill>
                  <a:schemeClr val="bg2"/>
                </a:solidFill>
              </a:rPr>
              <a:t>Dimensiones: </a:t>
            </a:r>
            <a:r>
              <a:rPr lang="es-ES" sz="1600" dirty="0" smtClean="0"/>
              <a:t>6.00 m. x 3.50 m. x2.65 m.</a:t>
            </a:r>
          </a:p>
          <a:p>
            <a:pPr marL="342900" indent="-342900" algn="just">
              <a:buClr>
                <a:schemeClr val="bg2"/>
              </a:buClr>
              <a:buFont typeface="Wingdings 2" pitchFamily="18" charset="2"/>
              <a:buChar char="Þ"/>
            </a:pPr>
            <a:endParaRPr lang="es-ES" sz="1600" b="1" dirty="0" smtClean="0">
              <a:solidFill>
                <a:schemeClr val="bg2"/>
              </a:solidFill>
            </a:endParaRPr>
          </a:p>
          <a:p>
            <a:pPr marL="342900" indent="-342900" algn="just">
              <a:buClr>
                <a:schemeClr val="bg2"/>
              </a:buClr>
              <a:buFont typeface="Wingdings 2" pitchFamily="18" charset="2"/>
              <a:buChar char="Þ"/>
            </a:pPr>
            <a:r>
              <a:rPr lang="es-ES" sz="1600" b="1" dirty="0" smtClean="0">
                <a:solidFill>
                  <a:schemeClr val="bg2"/>
                </a:solidFill>
              </a:rPr>
              <a:t>Área mínima recomendada: </a:t>
            </a:r>
            <a:r>
              <a:rPr lang="es-ES" sz="1600" dirty="0" smtClean="0"/>
              <a:t>8.00 m. x 5.50 m.</a:t>
            </a:r>
          </a:p>
          <a:p>
            <a:pPr algn="just"/>
            <a:r>
              <a:rPr lang="es-ES" sz="1600" dirty="0" smtClean="0"/>
              <a:t/>
            </a:r>
            <a:br>
              <a:rPr lang="es-ES" sz="1600" dirty="0" smtClean="0"/>
            </a:br>
            <a:endParaRPr lang="es-MX" sz="1600" dirty="0" smtClean="0"/>
          </a:p>
        </p:txBody>
      </p:sp>
      <p:sp>
        <p:nvSpPr>
          <p:cNvPr id="6" name="1 Título"/>
          <p:cNvSpPr txBox="1">
            <a:spLocks/>
          </p:cNvSpPr>
          <p:nvPr/>
        </p:nvSpPr>
        <p:spPr>
          <a:xfrm>
            <a:off x="539552" y="332656"/>
            <a:ext cx="8064896" cy="641226"/>
          </a:xfrm>
          <a:prstGeom prst="rect">
            <a:avLst/>
          </a:prstGeom>
        </p:spPr>
        <p:txBody>
          <a:bodyPr vert="horz" anchor="ctr">
            <a:normAutofit fontScale="97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JUEGOS</a:t>
            </a:r>
            <a:r>
              <a:rPr kumimoji="0" lang="es-ES" sz="4000" b="1" i="0" u="none" strike="noStrike" kern="1200" cap="all" normalizeH="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INFANTILES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pic>
        <p:nvPicPr>
          <p:cNvPr id="10" name="Picture 2" descr="http://www.playclub.com.mx/DesktopModules/CATALooKStore/MakeThumbImage.aspx?fileticket=l-CLRlQg704%3d&amp;PORTALID=0&amp;W=200&amp;H=200">
            <a:hlinkClick r:id="rId2" tooltip="Contenido:&#10;&#10;Un gato, Tres columpios con cadena plastificada, Una resbaladilla, Una escalera de platillos, Una cubierta para sombra.&#10;&#10;..."/>
          </p:cNvPr>
          <p:cNvPicPr>
            <a:picLocks noChangeAspect="1" noChangeArrowheads="1"/>
          </p:cNvPicPr>
          <p:nvPr/>
        </p:nvPicPr>
        <p:blipFill>
          <a:blip r:embed="rId3" cstate="print"/>
          <a:srcRect/>
          <a:stretch>
            <a:fillRect/>
          </a:stretch>
        </p:blipFill>
        <p:spPr bwMode="auto">
          <a:xfrm>
            <a:off x="5076056" y="3573016"/>
            <a:ext cx="3500697" cy="2275452"/>
          </a:xfrm>
          <a:prstGeom prst="rect">
            <a:avLst/>
          </a:prstGeom>
          <a:noFill/>
        </p:spPr>
      </p:pic>
      <p:sp>
        <p:nvSpPr>
          <p:cNvPr id="7" name="6 CuadroTexto"/>
          <p:cNvSpPr txBox="1"/>
          <p:nvPr/>
        </p:nvSpPr>
        <p:spPr>
          <a:xfrm>
            <a:off x="4788024" y="6021288"/>
            <a:ext cx="3996952"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28. </a:t>
            </a:r>
            <a:r>
              <a:rPr lang="es-MX" sz="1400" b="1" cap="small" dirty="0" smtClean="0">
                <a:cs typeface="Times New Roman" pitchFamily="18" charset="0"/>
              </a:rPr>
              <a:t>Columpio Propuesto Modelo .1PQ7</a:t>
            </a:r>
            <a:endParaRPr lang="es-MX" sz="1600" dirty="0"/>
          </a:p>
        </p:txBody>
      </p:sp>
      <p:sp>
        <p:nvSpPr>
          <p:cNvPr id="9" name="8 Botón de acción: Inicio">
            <a:hlinkClick r:id="rId4"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611560" y="1412776"/>
            <a:ext cx="806489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600" b="1" u="sng" dirty="0" smtClean="0">
                <a:solidFill>
                  <a:schemeClr val="bg2"/>
                </a:solidFill>
                <a:effectLst>
                  <a:outerShdw blurRad="38100" dist="38100" dir="2700000" algn="tl">
                    <a:srgbClr val="000000">
                      <a:alpha val="43137"/>
                    </a:srgbClr>
                  </a:outerShdw>
                </a:effectLst>
              </a:rPr>
              <a:t>JUEGO DE METAL MODELO 1PQ16</a:t>
            </a:r>
          </a:p>
          <a:p>
            <a:pPr algn="just"/>
            <a:endParaRPr lang="es-ES" sz="1600" dirty="0" smtClean="0"/>
          </a:p>
          <a:p>
            <a:pPr algn="just">
              <a:buFont typeface="Wingdings 2" pitchFamily="18" charset="2"/>
              <a:buChar char="Þ"/>
            </a:pPr>
            <a:r>
              <a:rPr lang="es-ES" sz="1600" b="1" dirty="0" smtClean="0">
                <a:solidFill>
                  <a:schemeClr val="bg2"/>
                </a:solidFill>
              </a:rPr>
              <a:t>Contenido: </a:t>
            </a:r>
            <a:r>
              <a:rPr lang="es-ES" sz="1600" dirty="0" smtClean="0"/>
              <a:t>Una resbaladilla individual de 4’, Una resbaladilla doble de 4’, Un túnel., Un ábaco, Una escalera de metal, Una escalera de 5’, Una palmera, Un techo dos aguas, Un techo porche, Cuatro barandales de ventana de plástico (polietileno), Dos barandales de puerta, Un barandal tubular.</a:t>
            </a:r>
          </a:p>
          <a:p>
            <a:pPr algn="just">
              <a:buFont typeface="Wingdings 2" pitchFamily="18" charset="2"/>
              <a:buChar char="Þ"/>
            </a:pPr>
            <a:endParaRPr lang="es-ES" sz="1600" dirty="0" smtClean="0"/>
          </a:p>
          <a:p>
            <a:pPr algn="just">
              <a:buFont typeface="Wingdings 2" pitchFamily="18" charset="2"/>
              <a:buChar char="Þ"/>
            </a:pPr>
            <a:r>
              <a:rPr lang="es-ES" sz="1600" b="1" dirty="0" smtClean="0">
                <a:solidFill>
                  <a:schemeClr val="bg2"/>
                </a:solidFill>
              </a:rPr>
              <a:t>Marca: </a:t>
            </a:r>
            <a:r>
              <a:rPr lang="es-ES" sz="1600" dirty="0" smtClean="0"/>
              <a:t>Play club</a:t>
            </a:r>
          </a:p>
          <a:p>
            <a:pPr algn="just">
              <a:buFont typeface="Wingdings 2" pitchFamily="18" charset="2"/>
              <a:buChar char="Þ"/>
            </a:pPr>
            <a:endParaRPr lang="es-ES" sz="1600" dirty="0" smtClean="0"/>
          </a:p>
          <a:p>
            <a:pPr>
              <a:buFont typeface="Wingdings 2" pitchFamily="18" charset="2"/>
              <a:buChar char="Þ"/>
            </a:pPr>
            <a:r>
              <a:rPr lang="es-ES" sz="1600" b="1" dirty="0" smtClean="0">
                <a:solidFill>
                  <a:schemeClr val="bg2"/>
                </a:solidFill>
              </a:rPr>
              <a:t> Edades: </a:t>
            </a:r>
            <a:r>
              <a:rPr lang="es-ES" sz="1600" dirty="0" smtClean="0"/>
              <a:t>3 a 6 años</a:t>
            </a:r>
          </a:p>
          <a:p>
            <a:pPr>
              <a:buFont typeface="Wingdings 2" pitchFamily="18" charset="2"/>
              <a:buChar char="Þ"/>
            </a:pPr>
            <a:endParaRPr lang="es-ES" sz="1600" dirty="0" smtClean="0"/>
          </a:p>
          <a:p>
            <a:pPr>
              <a:buFont typeface="Wingdings 2" pitchFamily="18" charset="2"/>
              <a:buChar char="Þ"/>
            </a:pPr>
            <a:r>
              <a:rPr lang="es-ES" sz="1600" b="1" dirty="0" smtClean="0">
                <a:solidFill>
                  <a:schemeClr val="bg2"/>
                </a:solidFill>
              </a:rPr>
              <a:t>Dimensiones: </a:t>
            </a:r>
            <a:r>
              <a:rPr lang="es-ES" sz="1600" dirty="0" smtClean="0"/>
              <a:t>6.50 m. x 5.00 m. x 3.50 m.</a:t>
            </a:r>
          </a:p>
          <a:p>
            <a:pPr>
              <a:buFont typeface="Wingdings 2" pitchFamily="18" charset="2"/>
              <a:buChar char="Þ"/>
            </a:pPr>
            <a:endParaRPr lang="es-ES" sz="1600" dirty="0" smtClean="0"/>
          </a:p>
          <a:p>
            <a:pPr>
              <a:buFont typeface="Wingdings 2" pitchFamily="18" charset="2"/>
              <a:buChar char="Þ"/>
            </a:pPr>
            <a:r>
              <a:rPr lang="es-ES" sz="1600" b="1" dirty="0" smtClean="0">
                <a:solidFill>
                  <a:schemeClr val="bg2"/>
                </a:solidFill>
              </a:rPr>
              <a:t>Área mínima recomendada: </a:t>
            </a:r>
            <a:r>
              <a:rPr lang="es-ES" sz="1600" dirty="0" smtClean="0"/>
              <a:t>8.50 m. x 7.00 m.</a:t>
            </a:r>
            <a:br>
              <a:rPr lang="es-ES" sz="1600" dirty="0" smtClean="0"/>
            </a:br>
            <a:r>
              <a:rPr lang="es-ES" sz="1600" dirty="0" smtClean="0"/>
              <a:t/>
            </a:r>
            <a:br>
              <a:rPr lang="es-ES" sz="1600" dirty="0" smtClean="0"/>
            </a:br>
            <a:r>
              <a:rPr lang="es-ES" sz="1600" dirty="0" smtClean="0"/>
              <a:t/>
            </a:r>
            <a:br>
              <a:rPr lang="es-ES" sz="1600" dirty="0" smtClean="0"/>
            </a:br>
            <a:r>
              <a:rPr lang="es-ES" sz="1600" dirty="0" smtClean="0"/>
              <a:t> </a:t>
            </a:r>
          </a:p>
          <a:p>
            <a:pPr algn="just"/>
            <a:endParaRPr lang="es-ES" sz="1600" dirty="0" smtClean="0"/>
          </a:p>
          <a:p>
            <a:pPr algn="just"/>
            <a:r>
              <a:rPr lang="es-ES" sz="1600" dirty="0" smtClean="0"/>
              <a:t/>
            </a:r>
            <a:br>
              <a:rPr lang="es-ES" sz="1600" dirty="0" smtClean="0"/>
            </a:br>
            <a:endParaRPr lang="es-MX" sz="1600"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pic>
        <p:nvPicPr>
          <p:cNvPr id="25602" name="Picture 2" descr="http://www.playclub.com.mx/Portals/0/Juegos%20de%20metal/juegos-infantiles-metal-1pq16.jpg"/>
          <p:cNvPicPr>
            <a:picLocks noChangeAspect="1" noChangeArrowheads="1"/>
          </p:cNvPicPr>
          <p:nvPr/>
        </p:nvPicPr>
        <p:blipFill>
          <a:blip r:embed="rId2" cstate="print"/>
          <a:srcRect/>
          <a:stretch>
            <a:fillRect/>
          </a:stretch>
        </p:blipFill>
        <p:spPr bwMode="auto">
          <a:xfrm>
            <a:off x="4788024" y="2996952"/>
            <a:ext cx="3672408" cy="2533963"/>
          </a:xfrm>
          <a:prstGeom prst="rect">
            <a:avLst/>
          </a:prstGeom>
          <a:noFill/>
        </p:spPr>
      </p:pic>
      <p:sp>
        <p:nvSpPr>
          <p:cNvPr id="7" name="1 Título"/>
          <p:cNvSpPr txBox="1">
            <a:spLocks/>
          </p:cNvSpPr>
          <p:nvPr/>
        </p:nvSpPr>
        <p:spPr>
          <a:xfrm>
            <a:off x="539552" y="332656"/>
            <a:ext cx="8064896" cy="641226"/>
          </a:xfrm>
          <a:prstGeom prst="rect">
            <a:avLst/>
          </a:prstGeom>
        </p:spPr>
        <p:txBody>
          <a:bodyPr vert="horz" anchor="ctr">
            <a:normAutofit fontScale="97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JUEGOS</a:t>
            </a:r>
            <a:r>
              <a:rPr kumimoji="0" lang="es-ES" sz="4000" b="1" i="0" u="none" strike="noStrike" kern="1200" cap="all" normalizeH="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INFANTILES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CuadroTexto"/>
          <p:cNvSpPr txBox="1"/>
          <p:nvPr/>
        </p:nvSpPr>
        <p:spPr>
          <a:xfrm>
            <a:off x="4788024" y="5733256"/>
            <a:ext cx="3744416"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29. </a:t>
            </a:r>
            <a:r>
              <a:rPr lang="es-MX" sz="1400" b="1" cap="small" dirty="0" smtClean="0">
                <a:cs typeface="Times New Roman" pitchFamily="18" charset="0"/>
              </a:rPr>
              <a:t>Juego De Metal Modelo 1PQ16</a:t>
            </a:r>
            <a:endParaRPr lang="es-MX" sz="1600" dirty="0"/>
          </a:p>
        </p:txBody>
      </p:sp>
      <p:sp>
        <p:nvSpPr>
          <p:cNvPr id="10" name="9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467544" y="1412776"/>
            <a:ext cx="8352928"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700" b="1" u="sng" dirty="0" smtClean="0">
                <a:solidFill>
                  <a:schemeClr val="bg2"/>
                </a:solidFill>
                <a:effectLst>
                  <a:outerShdw blurRad="38100" dist="38100" dir="2700000" algn="tl">
                    <a:srgbClr val="000000">
                      <a:alpha val="43137"/>
                    </a:srgbClr>
                  </a:outerShdw>
                </a:effectLst>
              </a:rPr>
              <a:t>JUEGO DE MADERA MODELO 5CG131</a:t>
            </a:r>
          </a:p>
          <a:p>
            <a:pPr algn="just"/>
            <a:endParaRPr lang="es-ES" sz="1700" dirty="0" smtClean="0"/>
          </a:p>
          <a:p>
            <a:pPr algn="just">
              <a:buClr>
                <a:schemeClr val="bg2"/>
              </a:buClr>
              <a:buFont typeface="Wingdings 2" pitchFamily="18" charset="2"/>
              <a:buChar char="Þ"/>
            </a:pPr>
            <a:r>
              <a:rPr lang="es-ES" sz="1700" b="1" dirty="0" smtClean="0">
                <a:solidFill>
                  <a:schemeClr val="bg2"/>
                </a:solidFill>
              </a:rPr>
              <a:t>Contenido: </a:t>
            </a:r>
            <a:r>
              <a:rPr lang="es-ES" sz="1700" dirty="0" smtClean="0"/>
              <a:t>Una casita con techo de madera, Una resbaladilla individual, Una  escalera fija tubular, Una escalera colgante con peldaños de madera, Un rapel de madera, Una llanta, Un colgador, Un volante, Un telescopio, Cuatro banderines. </a:t>
            </a:r>
          </a:p>
          <a:p>
            <a:pPr algn="just">
              <a:buClr>
                <a:schemeClr val="bg2"/>
              </a:buClr>
            </a:pPr>
            <a:endParaRPr lang="es-ES" sz="1700" dirty="0" smtClean="0"/>
          </a:p>
          <a:p>
            <a:pPr algn="just">
              <a:buClr>
                <a:schemeClr val="bg2"/>
              </a:buClr>
              <a:buFont typeface="Wingdings 2" pitchFamily="18" charset="2"/>
              <a:buChar char="Þ"/>
            </a:pPr>
            <a:r>
              <a:rPr lang="es-ES" sz="1700" b="1" dirty="0" smtClean="0">
                <a:solidFill>
                  <a:schemeClr val="bg2"/>
                </a:solidFill>
              </a:rPr>
              <a:t>Marca: </a:t>
            </a:r>
            <a:r>
              <a:rPr lang="es-ES" sz="1700" dirty="0" smtClean="0"/>
              <a:t>Play club</a:t>
            </a:r>
          </a:p>
          <a:p>
            <a:pPr algn="just">
              <a:buClr>
                <a:schemeClr val="bg2"/>
              </a:buClr>
            </a:pPr>
            <a:endParaRPr lang="es-ES" sz="1700" dirty="0" smtClean="0"/>
          </a:p>
          <a:p>
            <a:pPr algn="just">
              <a:buClr>
                <a:schemeClr val="bg2"/>
              </a:buClr>
              <a:buFont typeface="Wingdings 2" pitchFamily="18" charset="2"/>
              <a:buChar char="Þ"/>
            </a:pPr>
            <a:r>
              <a:rPr lang="es-ES" sz="1700" b="1" dirty="0" smtClean="0">
                <a:solidFill>
                  <a:schemeClr val="bg2"/>
                </a:solidFill>
              </a:rPr>
              <a:t>Capacidad: </a:t>
            </a:r>
            <a:r>
              <a:rPr lang="es-ES" sz="1700" dirty="0" smtClean="0"/>
              <a:t>6 niños.</a:t>
            </a:r>
          </a:p>
          <a:p>
            <a:pPr algn="just">
              <a:buClr>
                <a:schemeClr val="bg2"/>
              </a:buClr>
            </a:pPr>
            <a:endParaRPr lang="es-ES" sz="1700" dirty="0" smtClean="0"/>
          </a:p>
          <a:p>
            <a:pPr algn="just">
              <a:buClr>
                <a:schemeClr val="bg2"/>
              </a:buClr>
              <a:buFont typeface="Wingdings 2" pitchFamily="18" charset="2"/>
              <a:buChar char="Þ"/>
            </a:pPr>
            <a:r>
              <a:rPr lang="es-ES" sz="1700" b="1" dirty="0" smtClean="0">
                <a:solidFill>
                  <a:schemeClr val="bg2"/>
                </a:solidFill>
              </a:rPr>
              <a:t>Edades: </a:t>
            </a:r>
            <a:r>
              <a:rPr lang="es-ES" sz="1700" dirty="0" smtClean="0"/>
              <a:t>6 a 9 años.</a:t>
            </a:r>
          </a:p>
          <a:p>
            <a:pPr algn="just">
              <a:buClr>
                <a:schemeClr val="bg2"/>
              </a:buClr>
            </a:pPr>
            <a:endParaRPr lang="es-ES" sz="1700" dirty="0" smtClean="0"/>
          </a:p>
          <a:p>
            <a:pPr>
              <a:buClr>
                <a:schemeClr val="bg2"/>
              </a:buClr>
              <a:buFont typeface="Wingdings 2" pitchFamily="18" charset="2"/>
              <a:buChar char="Þ"/>
            </a:pPr>
            <a:r>
              <a:rPr lang="es-ES" sz="1700" b="1" dirty="0" smtClean="0">
                <a:solidFill>
                  <a:schemeClr val="bg2"/>
                </a:solidFill>
              </a:rPr>
              <a:t>Dimensiones: </a:t>
            </a:r>
            <a:r>
              <a:rPr lang="es-ES" sz="1700" dirty="0" smtClean="0"/>
              <a:t> Juego: 3.00 m x 4.70 m x 2.90 m.</a:t>
            </a:r>
          </a:p>
          <a:p>
            <a:pPr algn="just">
              <a:buClr>
                <a:schemeClr val="bg2"/>
              </a:buClr>
            </a:pPr>
            <a:endParaRPr lang="es-ES" sz="1700" dirty="0" smtClean="0"/>
          </a:p>
          <a:p>
            <a:pPr>
              <a:buClr>
                <a:schemeClr val="bg2"/>
              </a:buClr>
              <a:buFont typeface="Wingdings 2" pitchFamily="18" charset="2"/>
              <a:buChar char="Þ"/>
            </a:pPr>
            <a:r>
              <a:rPr lang="es-ES" sz="1700" b="1" dirty="0" smtClean="0">
                <a:solidFill>
                  <a:schemeClr val="bg2"/>
                </a:solidFill>
              </a:rPr>
              <a:t> Área mínima recomendada: </a:t>
            </a:r>
            <a:r>
              <a:rPr lang="es-ES" sz="1700" dirty="0" smtClean="0"/>
              <a:t>7.00 m x 8.70 m.</a:t>
            </a:r>
            <a:endParaRPr lang="es-MX" sz="1700"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pic>
        <p:nvPicPr>
          <p:cNvPr id="27650" name="Picture 2" descr="http://www.playclub.com.mx/Portals/0/Multiactividades/juegos-de-madera-5cg131.jpg"/>
          <p:cNvPicPr>
            <a:picLocks noChangeAspect="1" noChangeArrowheads="1"/>
          </p:cNvPicPr>
          <p:nvPr/>
        </p:nvPicPr>
        <p:blipFill>
          <a:blip r:embed="rId2" cstate="print"/>
          <a:srcRect/>
          <a:stretch>
            <a:fillRect/>
          </a:stretch>
        </p:blipFill>
        <p:spPr bwMode="auto">
          <a:xfrm>
            <a:off x="5004048" y="3068960"/>
            <a:ext cx="3626457" cy="2376264"/>
          </a:xfrm>
          <a:prstGeom prst="rect">
            <a:avLst/>
          </a:prstGeom>
          <a:noFill/>
        </p:spPr>
      </p:pic>
      <p:sp>
        <p:nvSpPr>
          <p:cNvPr id="7" name="1 Título"/>
          <p:cNvSpPr txBox="1">
            <a:spLocks/>
          </p:cNvSpPr>
          <p:nvPr/>
        </p:nvSpPr>
        <p:spPr>
          <a:xfrm>
            <a:off x="539552" y="332656"/>
            <a:ext cx="8064896" cy="641226"/>
          </a:xfrm>
          <a:prstGeom prst="rect">
            <a:avLst/>
          </a:prstGeom>
        </p:spPr>
        <p:txBody>
          <a:bodyPr vert="horz" anchor="ctr">
            <a:normAutofit fontScale="97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JUEGOS</a:t>
            </a:r>
            <a:r>
              <a:rPr kumimoji="0" lang="es-ES" sz="4000" b="1" i="0" u="none" strike="noStrike" kern="1200" cap="all" normalizeH="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INFANTILES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CuadroTexto"/>
          <p:cNvSpPr txBox="1"/>
          <p:nvPr/>
        </p:nvSpPr>
        <p:spPr>
          <a:xfrm>
            <a:off x="4788024" y="5661248"/>
            <a:ext cx="3996952"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30. </a:t>
            </a:r>
            <a:r>
              <a:rPr lang="es-MX" sz="1400" b="1" cap="small" dirty="0" smtClean="0">
                <a:cs typeface="Times New Roman" pitchFamily="18" charset="0"/>
              </a:rPr>
              <a:t>Juego De Madera Modelo 5CG131</a:t>
            </a:r>
            <a:endParaRPr lang="es-MX" sz="1600" dirty="0"/>
          </a:p>
        </p:txBody>
      </p:sp>
      <p:sp>
        <p:nvSpPr>
          <p:cNvPr id="10" name="9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16</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289560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u="none" kern="1200" cap="small" baseline="0" dirty="0" smtClean="0">
                          <a:solidFill>
                            <a:schemeClr val="tx1"/>
                          </a:solidFill>
                          <a:latin typeface="+mn-lt"/>
                          <a:ea typeface="+mn-ea"/>
                          <a:cs typeface="Times New Roman" pitchFamily="18" charset="0"/>
                          <a:hlinkClick r:id="rId9" action="ppaction://hlinksldjump"/>
                        </a:rPr>
                        <a:t>Juegos Infantiles</a:t>
                      </a:r>
                      <a:endParaRPr kumimoji="0" lang="es-ES" sz="1400" b="1" u="none" kern="1200" cap="small" baseline="0" dirty="0" smtClean="0">
                        <a:solidFill>
                          <a:schemeClr val="tx1"/>
                        </a:solidFill>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2154</TotalTime>
  <Words>859</Words>
  <Application>Microsoft Office PowerPoint</Application>
  <PresentationFormat>Carta (216 x 279 mm)</PresentationFormat>
  <Paragraphs>163</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Diapositiva 13</vt:lpstr>
      <vt:lpstr>Diapositiva 14</vt:lpstr>
      <vt:lpstr>Diapositiva 15</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220</cp:revision>
  <dcterms:created xsi:type="dcterms:W3CDTF">2010-07-14T15:57:59Z</dcterms:created>
  <dcterms:modified xsi:type="dcterms:W3CDTF">2010-12-02T19:40:17Z</dcterms:modified>
</cp:coreProperties>
</file>