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♥ρ͟͞α͟͞υ͟͞͞ι͟͞α♥ ♫ҝ͟͞ѕϊ͟͞γ͟͞α͟͞ѕ♫" initials="♥♫" lastIdx="0" clrIdx="0">
    <p:extLst>
      <p:ext uri="{19B8F6BF-5375-455C-9EA6-DF929625EA0E}">
        <p15:presenceInfo xmlns:p15="http://schemas.microsoft.com/office/powerpoint/2012/main" userId="be6576ba3f847f4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73" autoAdjust="0"/>
    <p:restoredTop sz="94660"/>
  </p:normalViewPr>
  <p:slideViewPr>
    <p:cSldViewPr snapToGrid="0">
      <p:cViewPr varScale="1">
        <p:scale>
          <a:sx n="46" d="100"/>
          <a:sy n="46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B1CC15-6557-4789-AB8F-10711D158976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9FD8DA1-2EDE-4500-AE61-634F9F489BDF}">
      <dgm:prSet phldrT="[Texto]" custT="1"/>
      <dgm:spPr/>
      <dgm:t>
        <a:bodyPr/>
        <a:lstStyle/>
        <a:p>
          <a:pPr algn="just"/>
          <a:r>
            <a:rPr lang="es-MX" sz="900" b="1">
              <a:latin typeface="Arial" panose="020B0604020202020204" pitchFamily="34" charset="0"/>
              <a:cs typeface="Arial" panose="020B0604020202020204" pitchFamily="34" charset="0"/>
            </a:rPr>
            <a:t>Director General</a:t>
          </a:r>
        </a:p>
        <a:p>
          <a:pPr algn="just"/>
          <a:r>
            <a:rPr lang="es-MX" sz="900">
              <a:latin typeface="Arial" panose="020B0604020202020204" pitchFamily="34" charset="0"/>
              <a:cs typeface="Arial" panose="020B0604020202020204" pitchFamily="34" charset="0"/>
            </a:rPr>
            <a:t>Noemi Arlette Alonso Cabrera</a:t>
          </a:r>
        </a:p>
      </dgm:t>
    </dgm:pt>
    <dgm:pt modelId="{29FEEF66-769B-4E6B-9DB8-4FAC01CA9FD8}" type="parTrans" cxnId="{5D60C721-200C-43EB-B292-957982C9750F}">
      <dgm:prSet/>
      <dgm:spPr/>
      <dgm:t>
        <a:bodyPr/>
        <a:lstStyle/>
        <a:p>
          <a:endParaRPr lang="es-MX" sz="1100"/>
        </a:p>
      </dgm:t>
    </dgm:pt>
    <dgm:pt modelId="{A69A697C-B3DE-4B15-B8AA-AB202801137D}" type="sibTrans" cxnId="{5D60C721-200C-43EB-B292-957982C9750F}">
      <dgm:prSet/>
      <dgm:spPr/>
      <dgm:t>
        <a:bodyPr/>
        <a:lstStyle/>
        <a:p>
          <a:endParaRPr lang="es-MX" sz="1100"/>
        </a:p>
      </dgm:t>
    </dgm:pt>
    <dgm:pt modelId="{CD6B6403-CE91-4BC0-9165-6834D02C4C4F}">
      <dgm:prSet phldrT="[Texto]" custT="1"/>
      <dgm:spPr/>
      <dgm:t>
        <a:bodyPr/>
        <a:lstStyle/>
        <a:p>
          <a:r>
            <a:rPr lang="es-MX" sz="900" b="1">
              <a:latin typeface="Arial" panose="020B0604020202020204" pitchFamily="34" charset="0"/>
              <a:cs typeface="Arial" panose="020B0604020202020204" pitchFamily="34" charset="0"/>
            </a:rPr>
            <a:t>Director de Mercadotecnia </a:t>
          </a:r>
        </a:p>
        <a:p>
          <a:r>
            <a:rPr lang="es-MX" sz="900">
              <a:latin typeface="Arial" panose="020B0604020202020204" pitchFamily="34" charset="0"/>
              <a:cs typeface="Arial" panose="020B0604020202020204" pitchFamily="34" charset="0"/>
            </a:rPr>
            <a:t>Luz Victoria Calvillo Belmontes</a:t>
          </a:r>
        </a:p>
      </dgm:t>
    </dgm:pt>
    <dgm:pt modelId="{2A55CAFC-5C97-4044-87EE-A5E44BF662E9}" type="parTrans" cxnId="{5B48FE26-0362-4D18-B69B-0613FB3DB57D}">
      <dgm:prSet/>
      <dgm:spPr/>
      <dgm:t>
        <a:bodyPr/>
        <a:lstStyle/>
        <a:p>
          <a:endParaRPr lang="es-MX" sz="1100"/>
        </a:p>
      </dgm:t>
    </dgm:pt>
    <dgm:pt modelId="{7F72C139-005D-45E0-8A85-6ABE9AED8CB7}" type="sibTrans" cxnId="{5B48FE26-0362-4D18-B69B-0613FB3DB57D}">
      <dgm:prSet/>
      <dgm:spPr/>
      <dgm:t>
        <a:bodyPr/>
        <a:lstStyle/>
        <a:p>
          <a:endParaRPr lang="es-MX" sz="1100"/>
        </a:p>
      </dgm:t>
    </dgm:pt>
    <dgm:pt modelId="{AA28E4EB-D1F7-41AE-9F3E-9733CBE6DF1E}">
      <dgm:prSet phldrT="[Texto]" custT="1"/>
      <dgm:spPr/>
      <dgm:t>
        <a:bodyPr/>
        <a:lstStyle/>
        <a:p>
          <a:r>
            <a:rPr lang="es-MX" sz="900" b="1" dirty="0">
              <a:latin typeface="Arial" panose="020B0604020202020204" pitchFamily="34" charset="0"/>
              <a:cs typeface="Arial" panose="020B0604020202020204" pitchFamily="34" charset="0"/>
            </a:rPr>
            <a:t>Director de Finanzas</a:t>
          </a:r>
        </a:p>
        <a:p>
          <a:r>
            <a:rPr lang="es-MX" sz="900" dirty="0">
              <a:latin typeface="Arial" panose="020B0604020202020204" pitchFamily="34" charset="0"/>
              <a:cs typeface="Arial" panose="020B0604020202020204" pitchFamily="34" charset="0"/>
            </a:rPr>
            <a:t>Diego Guadalupe Alonso </a:t>
          </a:r>
          <a:r>
            <a:rPr lang="es-MX" sz="900" dirty="0" err="1">
              <a:latin typeface="Arial" panose="020B0604020202020204" pitchFamily="34" charset="0"/>
              <a:cs typeface="Arial" panose="020B0604020202020204" pitchFamily="34" charset="0"/>
            </a:rPr>
            <a:t>Landin</a:t>
          </a:r>
          <a:endParaRPr lang="es-MX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B0905E-6E97-4123-874C-205EF4AF014F}" type="parTrans" cxnId="{107C2CBE-3E35-49F8-9707-FBF6F6ADA0C1}">
      <dgm:prSet/>
      <dgm:spPr/>
      <dgm:t>
        <a:bodyPr/>
        <a:lstStyle/>
        <a:p>
          <a:endParaRPr lang="es-MX" sz="1100"/>
        </a:p>
      </dgm:t>
    </dgm:pt>
    <dgm:pt modelId="{2D60482C-81ED-4CCE-A37A-9D91A06D6E5C}" type="sibTrans" cxnId="{107C2CBE-3E35-49F8-9707-FBF6F6ADA0C1}">
      <dgm:prSet/>
      <dgm:spPr/>
      <dgm:t>
        <a:bodyPr/>
        <a:lstStyle/>
        <a:p>
          <a:endParaRPr lang="es-MX" sz="1100"/>
        </a:p>
      </dgm:t>
    </dgm:pt>
    <dgm:pt modelId="{DDD5356E-9592-43F8-A8FF-88A4ABD4EE61}">
      <dgm:prSet phldrT="[Texto]" custT="1"/>
      <dgm:spPr/>
      <dgm:t>
        <a:bodyPr/>
        <a:lstStyle/>
        <a:p>
          <a:r>
            <a:rPr lang="es-MX" sz="900" b="1">
              <a:latin typeface="Arial" panose="020B0604020202020204" pitchFamily="34" charset="0"/>
              <a:cs typeface="Arial" panose="020B0604020202020204" pitchFamily="34" charset="0"/>
            </a:rPr>
            <a:t>Director de Producción</a:t>
          </a:r>
        </a:p>
        <a:p>
          <a:r>
            <a:rPr lang="es-MX" sz="900">
              <a:latin typeface="Arial" panose="020B0604020202020204" pitchFamily="34" charset="0"/>
              <a:cs typeface="Arial" panose="020B0604020202020204" pitchFamily="34" charset="0"/>
            </a:rPr>
            <a:t>María Sarahí Bustamante Landin </a:t>
          </a:r>
        </a:p>
      </dgm:t>
    </dgm:pt>
    <dgm:pt modelId="{4373DA37-BE37-4684-B9C3-C400363BC545}" type="parTrans" cxnId="{CAFB5B6C-017B-477A-B4AE-E80AB74F7402}">
      <dgm:prSet/>
      <dgm:spPr/>
      <dgm:t>
        <a:bodyPr/>
        <a:lstStyle/>
        <a:p>
          <a:endParaRPr lang="es-MX" sz="1100"/>
        </a:p>
      </dgm:t>
    </dgm:pt>
    <dgm:pt modelId="{C1288800-96EF-40A6-882C-E8CA1405A586}" type="sibTrans" cxnId="{CAFB5B6C-017B-477A-B4AE-E80AB74F7402}">
      <dgm:prSet/>
      <dgm:spPr/>
      <dgm:t>
        <a:bodyPr/>
        <a:lstStyle/>
        <a:p>
          <a:endParaRPr lang="es-MX" sz="1100"/>
        </a:p>
      </dgm:t>
    </dgm:pt>
    <dgm:pt modelId="{6CC617C5-3ED6-4608-B96D-F11480E8704D}">
      <dgm:prSet custT="1"/>
      <dgm:spPr/>
      <dgm:t>
        <a:bodyPr/>
        <a:lstStyle/>
        <a:p>
          <a:r>
            <a:rPr lang="es-MX" sz="900" dirty="0">
              <a:latin typeface="Arial" panose="020B0604020202020204" pitchFamily="34" charset="0"/>
              <a:cs typeface="Arial" panose="020B0604020202020204" pitchFamily="34" charset="0"/>
            </a:rPr>
            <a:t>Jonathan Manuel Chávez </a:t>
          </a:r>
          <a:r>
            <a:rPr lang="es-MX" sz="900" dirty="0" err="1">
              <a:latin typeface="Arial" panose="020B0604020202020204" pitchFamily="34" charset="0"/>
              <a:cs typeface="Arial" panose="020B0604020202020204" pitchFamily="34" charset="0"/>
            </a:rPr>
            <a:t>Chávez</a:t>
          </a:r>
          <a:endParaRPr lang="es-MX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F9044A-3A54-4ECC-BE20-724737721BB5}" type="parTrans" cxnId="{9807A4CB-D2CA-47E0-A01F-7C15B14A2D01}">
      <dgm:prSet/>
      <dgm:spPr/>
      <dgm:t>
        <a:bodyPr/>
        <a:lstStyle/>
        <a:p>
          <a:endParaRPr lang="es-MX" sz="1100"/>
        </a:p>
      </dgm:t>
    </dgm:pt>
    <dgm:pt modelId="{2B18D43A-765A-4E41-ACBD-5FD04F3116FA}" type="sibTrans" cxnId="{9807A4CB-D2CA-47E0-A01F-7C15B14A2D01}">
      <dgm:prSet/>
      <dgm:spPr/>
      <dgm:t>
        <a:bodyPr/>
        <a:lstStyle/>
        <a:p>
          <a:endParaRPr lang="es-MX" sz="1100"/>
        </a:p>
      </dgm:t>
    </dgm:pt>
    <dgm:pt modelId="{0C28A201-D8C8-4621-9B9F-FDF9A67F8E91}">
      <dgm:prSet custT="1"/>
      <dgm:spPr/>
      <dgm:t>
        <a:bodyPr/>
        <a:lstStyle/>
        <a:p>
          <a:r>
            <a:rPr lang="es-MX" sz="900">
              <a:latin typeface="Arial" panose="020B0604020202020204" pitchFamily="34" charset="0"/>
              <a:cs typeface="Arial" panose="020B0604020202020204" pitchFamily="34" charset="0"/>
            </a:rPr>
            <a:t>Yesica Yocelin Arista Luna</a:t>
          </a:r>
        </a:p>
      </dgm:t>
    </dgm:pt>
    <dgm:pt modelId="{E0812CD7-D98D-4420-8CE4-9DAC0F8BF376}" type="parTrans" cxnId="{9843D465-559A-4698-81D6-491F92B7B387}">
      <dgm:prSet/>
      <dgm:spPr/>
      <dgm:t>
        <a:bodyPr/>
        <a:lstStyle/>
        <a:p>
          <a:endParaRPr lang="es-MX" sz="1100"/>
        </a:p>
      </dgm:t>
    </dgm:pt>
    <dgm:pt modelId="{EE52BEC9-FD08-464C-A4FA-B809B823075D}" type="sibTrans" cxnId="{9843D465-559A-4698-81D6-491F92B7B387}">
      <dgm:prSet/>
      <dgm:spPr/>
      <dgm:t>
        <a:bodyPr/>
        <a:lstStyle/>
        <a:p>
          <a:endParaRPr lang="es-MX" sz="1100"/>
        </a:p>
      </dgm:t>
    </dgm:pt>
    <dgm:pt modelId="{1A9FBB46-F1E1-46DE-AB74-59EA72163E05}">
      <dgm:prSet phldrT="[Texto]" custT="1"/>
      <dgm:spPr/>
      <dgm:t>
        <a:bodyPr/>
        <a:lstStyle/>
        <a:p>
          <a:r>
            <a:rPr lang="es-MX" sz="900">
              <a:latin typeface="Arial" panose="020B0604020202020204" pitchFamily="34" charset="0"/>
              <a:cs typeface="Arial" panose="020B0604020202020204" pitchFamily="34" charset="0"/>
            </a:rPr>
            <a:t>Heriberto Arriaga Rodríguez</a:t>
          </a:r>
        </a:p>
      </dgm:t>
    </dgm:pt>
    <dgm:pt modelId="{1EF1B1D7-13F2-4EC0-A2CA-30E1E7862688}" type="parTrans" cxnId="{F7F26D5C-CBBC-4821-9D82-0C07AF8DBD90}">
      <dgm:prSet/>
      <dgm:spPr/>
      <dgm:t>
        <a:bodyPr/>
        <a:lstStyle/>
        <a:p>
          <a:endParaRPr lang="es-MX" sz="1100"/>
        </a:p>
      </dgm:t>
    </dgm:pt>
    <dgm:pt modelId="{7F4A33A0-94F1-4516-8E68-E4A2781BAD1D}" type="sibTrans" cxnId="{F7F26D5C-CBBC-4821-9D82-0C07AF8DBD90}">
      <dgm:prSet/>
      <dgm:spPr/>
      <dgm:t>
        <a:bodyPr/>
        <a:lstStyle/>
        <a:p>
          <a:endParaRPr lang="es-MX" sz="1100"/>
        </a:p>
      </dgm:t>
    </dgm:pt>
    <dgm:pt modelId="{1C055145-F13F-4DDF-94FC-A9C3C1FC8C63}">
      <dgm:prSet phldrT="[Texto]" custT="1"/>
      <dgm:spPr/>
      <dgm:t>
        <a:bodyPr/>
        <a:lstStyle/>
        <a:p>
          <a:r>
            <a:rPr lang="es-MX" sz="900">
              <a:latin typeface="Arial" panose="020B0604020202020204" pitchFamily="34" charset="0"/>
              <a:cs typeface="Arial" panose="020B0604020202020204" pitchFamily="34" charset="0"/>
            </a:rPr>
            <a:t>José Martín Almaguer Guzmán</a:t>
          </a:r>
        </a:p>
      </dgm:t>
    </dgm:pt>
    <dgm:pt modelId="{404F7ACE-F471-4EBA-ABF4-37685108E1C9}" type="parTrans" cxnId="{7570204A-AE12-4226-B33A-707A90EB3767}">
      <dgm:prSet/>
      <dgm:spPr/>
      <dgm:t>
        <a:bodyPr/>
        <a:lstStyle/>
        <a:p>
          <a:endParaRPr lang="es-MX" sz="1100"/>
        </a:p>
      </dgm:t>
    </dgm:pt>
    <dgm:pt modelId="{EFB843D1-CE29-45E4-B302-42F66B1EC2CC}" type="sibTrans" cxnId="{7570204A-AE12-4226-B33A-707A90EB3767}">
      <dgm:prSet/>
      <dgm:spPr/>
      <dgm:t>
        <a:bodyPr/>
        <a:lstStyle/>
        <a:p>
          <a:endParaRPr lang="es-MX" sz="1100"/>
        </a:p>
      </dgm:t>
    </dgm:pt>
    <dgm:pt modelId="{37C28C21-5464-4F3F-B2D0-78FFDBFBDB76}">
      <dgm:prSet phldrT="[Texto]" custT="1"/>
      <dgm:spPr/>
      <dgm:t>
        <a:bodyPr/>
        <a:lstStyle/>
        <a:p>
          <a:r>
            <a:rPr lang="es-MX" sz="900">
              <a:latin typeface="Arial" panose="020B0604020202020204" pitchFamily="34" charset="0"/>
              <a:cs typeface="Arial" panose="020B0604020202020204" pitchFamily="34" charset="0"/>
            </a:rPr>
            <a:t>Fátima del Carmen Ciénega Pérez</a:t>
          </a:r>
        </a:p>
      </dgm:t>
    </dgm:pt>
    <dgm:pt modelId="{6D27DA87-2304-4716-A42E-8C28BE714DD2}" type="parTrans" cxnId="{DEE3F1A9-12E1-4BEB-AAEE-F6FBDFF3C864}">
      <dgm:prSet/>
      <dgm:spPr/>
      <dgm:t>
        <a:bodyPr/>
        <a:lstStyle/>
        <a:p>
          <a:endParaRPr lang="es-MX" sz="1100"/>
        </a:p>
      </dgm:t>
    </dgm:pt>
    <dgm:pt modelId="{F9E5D078-E17B-498A-926E-D421B1AFCED3}" type="sibTrans" cxnId="{DEE3F1A9-12E1-4BEB-AAEE-F6FBDFF3C864}">
      <dgm:prSet/>
      <dgm:spPr/>
      <dgm:t>
        <a:bodyPr/>
        <a:lstStyle/>
        <a:p>
          <a:endParaRPr lang="es-MX" sz="1100"/>
        </a:p>
      </dgm:t>
    </dgm:pt>
    <dgm:pt modelId="{F2BD093B-FF00-4297-9F68-34751E284698}">
      <dgm:prSet phldrT="[Texto]" custT="1"/>
      <dgm:spPr/>
      <dgm:t>
        <a:bodyPr/>
        <a:lstStyle/>
        <a:p>
          <a:r>
            <a:rPr lang="es-MX" sz="900">
              <a:latin typeface="Arial" panose="020B0604020202020204" pitchFamily="34" charset="0"/>
              <a:cs typeface="Arial" panose="020B0604020202020204" pitchFamily="34" charset="0"/>
            </a:rPr>
            <a:t>Martha Pamela Arista Almaraz</a:t>
          </a:r>
        </a:p>
      </dgm:t>
    </dgm:pt>
    <dgm:pt modelId="{5FAF2082-E928-41E1-BC26-12C77236F8BD}" type="parTrans" cxnId="{39F8A0C8-6896-419F-A4EC-B3C7C3740ED4}">
      <dgm:prSet/>
      <dgm:spPr/>
      <dgm:t>
        <a:bodyPr/>
        <a:lstStyle/>
        <a:p>
          <a:endParaRPr lang="es-MX" sz="1100"/>
        </a:p>
      </dgm:t>
    </dgm:pt>
    <dgm:pt modelId="{30E9BE57-7543-493E-8561-90C02FC7E1CF}" type="sibTrans" cxnId="{39F8A0C8-6896-419F-A4EC-B3C7C3740ED4}">
      <dgm:prSet/>
      <dgm:spPr/>
      <dgm:t>
        <a:bodyPr/>
        <a:lstStyle/>
        <a:p>
          <a:endParaRPr lang="es-MX" sz="1100"/>
        </a:p>
      </dgm:t>
    </dgm:pt>
    <dgm:pt modelId="{E98B8131-4925-49FA-86ED-926B03BF3F76}" type="pres">
      <dgm:prSet presAssocID="{77B1CC15-6557-4789-AB8F-10711D15897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E486FEF5-2475-4CBA-9F72-2131470FF5E7}" type="pres">
      <dgm:prSet presAssocID="{49FD8DA1-2EDE-4500-AE61-634F9F489BDF}" presName="thickLine" presStyleLbl="alignNode1" presStyleIdx="0" presStyleCnt="1"/>
      <dgm:spPr/>
    </dgm:pt>
    <dgm:pt modelId="{89CC5215-4B8C-461F-86F8-93415DC70890}" type="pres">
      <dgm:prSet presAssocID="{49FD8DA1-2EDE-4500-AE61-634F9F489BDF}" presName="horz1" presStyleCnt="0"/>
      <dgm:spPr/>
    </dgm:pt>
    <dgm:pt modelId="{A3ACC663-63D6-4211-B6E1-F234B18ED76A}" type="pres">
      <dgm:prSet presAssocID="{49FD8DA1-2EDE-4500-AE61-634F9F489BDF}" presName="tx1" presStyleLbl="revTx" presStyleIdx="0" presStyleCnt="10"/>
      <dgm:spPr/>
      <dgm:t>
        <a:bodyPr/>
        <a:lstStyle/>
        <a:p>
          <a:endParaRPr lang="es-MX"/>
        </a:p>
      </dgm:t>
    </dgm:pt>
    <dgm:pt modelId="{C242A322-5E9E-4E0E-BFE3-B9DB0D8A13CF}" type="pres">
      <dgm:prSet presAssocID="{49FD8DA1-2EDE-4500-AE61-634F9F489BDF}" presName="vert1" presStyleCnt="0"/>
      <dgm:spPr/>
    </dgm:pt>
    <dgm:pt modelId="{0A10308A-90E2-4645-93DE-F8D8EC31966B}" type="pres">
      <dgm:prSet presAssocID="{CD6B6403-CE91-4BC0-9165-6834D02C4C4F}" presName="vertSpace2a" presStyleCnt="0"/>
      <dgm:spPr/>
    </dgm:pt>
    <dgm:pt modelId="{AA924773-2141-488F-B72F-F5396B280F1E}" type="pres">
      <dgm:prSet presAssocID="{CD6B6403-CE91-4BC0-9165-6834D02C4C4F}" presName="horz2" presStyleCnt="0"/>
      <dgm:spPr/>
    </dgm:pt>
    <dgm:pt modelId="{9080BEFD-0F3F-4F29-A8A8-942A1D9CFA76}" type="pres">
      <dgm:prSet presAssocID="{CD6B6403-CE91-4BC0-9165-6834D02C4C4F}" presName="horzSpace2" presStyleCnt="0"/>
      <dgm:spPr/>
    </dgm:pt>
    <dgm:pt modelId="{76200A95-6921-4478-9993-EA552EB4385A}" type="pres">
      <dgm:prSet presAssocID="{CD6B6403-CE91-4BC0-9165-6834D02C4C4F}" presName="tx2" presStyleLbl="revTx" presStyleIdx="1" presStyleCnt="10"/>
      <dgm:spPr/>
      <dgm:t>
        <a:bodyPr/>
        <a:lstStyle/>
        <a:p>
          <a:endParaRPr lang="es-MX"/>
        </a:p>
      </dgm:t>
    </dgm:pt>
    <dgm:pt modelId="{44D8B5DB-4FBF-4224-B5DF-CEDF2D994132}" type="pres">
      <dgm:prSet presAssocID="{CD6B6403-CE91-4BC0-9165-6834D02C4C4F}" presName="vert2" presStyleCnt="0"/>
      <dgm:spPr/>
    </dgm:pt>
    <dgm:pt modelId="{2222DCE6-C7AF-4BDB-A8CE-9C2353F71F75}" type="pres">
      <dgm:prSet presAssocID="{6CC617C5-3ED6-4608-B96D-F11480E8704D}" presName="horz3" presStyleCnt="0"/>
      <dgm:spPr/>
    </dgm:pt>
    <dgm:pt modelId="{34A84131-D950-4820-8863-F921D606E643}" type="pres">
      <dgm:prSet presAssocID="{6CC617C5-3ED6-4608-B96D-F11480E8704D}" presName="horzSpace3" presStyleCnt="0"/>
      <dgm:spPr/>
    </dgm:pt>
    <dgm:pt modelId="{E97D41C4-CA3E-4A5B-93BC-4697879A50F9}" type="pres">
      <dgm:prSet presAssocID="{6CC617C5-3ED6-4608-B96D-F11480E8704D}" presName="tx3" presStyleLbl="revTx" presStyleIdx="2" presStyleCnt="10"/>
      <dgm:spPr/>
      <dgm:t>
        <a:bodyPr/>
        <a:lstStyle/>
        <a:p>
          <a:endParaRPr lang="es-MX"/>
        </a:p>
      </dgm:t>
    </dgm:pt>
    <dgm:pt modelId="{37BB88F7-8834-420C-95F9-FD630920D0CC}" type="pres">
      <dgm:prSet presAssocID="{6CC617C5-3ED6-4608-B96D-F11480E8704D}" presName="vert3" presStyleCnt="0"/>
      <dgm:spPr/>
    </dgm:pt>
    <dgm:pt modelId="{F31C8E76-655D-401F-8C6C-29D300B88E96}" type="pres">
      <dgm:prSet presAssocID="{2B18D43A-765A-4E41-ACBD-5FD04F3116FA}" presName="thinLine3" presStyleLbl="callout" presStyleIdx="0" presStyleCnt="6"/>
      <dgm:spPr/>
    </dgm:pt>
    <dgm:pt modelId="{C085DDDD-9CD3-4E8C-8E96-486F95412C38}" type="pres">
      <dgm:prSet presAssocID="{0C28A201-D8C8-4621-9B9F-FDF9A67F8E91}" presName="horz3" presStyleCnt="0"/>
      <dgm:spPr/>
    </dgm:pt>
    <dgm:pt modelId="{7AC613C1-B116-47CF-93ED-BC3FDD469AF9}" type="pres">
      <dgm:prSet presAssocID="{0C28A201-D8C8-4621-9B9F-FDF9A67F8E91}" presName="horzSpace3" presStyleCnt="0"/>
      <dgm:spPr/>
    </dgm:pt>
    <dgm:pt modelId="{B6734A36-9E64-4813-8ECF-2DC3BBCA726A}" type="pres">
      <dgm:prSet presAssocID="{0C28A201-D8C8-4621-9B9F-FDF9A67F8E91}" presName="tx3" presStyleLbl="revTx" presStyleIdx="3" presStyleCnt="10"/>
      <dgm:spPr/>
      <dgm:t>
        <a:bodyPr/>
        <a:lstStyle/>
        <a:p>
          <a:endParaRPr lang="es-MX"/>
        </a:p>
      </dgm:t>
    </dgm:pt>
    <dgm:pt modelId="{C46BDFD4-89FB-428D-A7F3-79A7D3C5FD63}" type="pres">
      <dgm:prSet presAssocID="{0C28A201-D8C8-4621-9B9F-FDF9A67F8E91}" presName="vert3" presStyleCnt="0"/>
      <dgm:spPr/>
    </dgm:pt>
    <dgm:pt modelId="{5332AA12-E04F-49D4-A836-C0C961AB66D3}" type="pres">
      <dgm:prSet presAssocID="{CD6B6403-CE91-4BC0-9165-6834D02C4C4F}" presName="thinLine2b" presStyleLbl="callout" presStyleIdx="1" presStyleCnt="6"/>
      <dgm:spPr/>
    </dgm:pt>
    <dgm:pt modelId="{0169FE5C-154D-48BD-A658-76EFD94CF56E}" type="pres">
      <dgm:prSet presAssocID="{CD6B6403-CE91-4BC0-9165-6834D02C4C4F}" presName="vertSpace2b" presStyleCnt="0"/>
      <dgm:spPr/>
    </dgm:pt>
    <dgm:pt modelId="{139079DE-B412-41A7-BDE0-5F7F5A563DDF}" type="pres">
      <dgm:prSet presAssocID="{AA28E4EB-D1F7-41AE-9F3E-9733CBE6DF1E}" presName="horz2" presStyleCnt="0"/>
      <dgm:spPr/>
    </dgm:pt>
    <dgm:pt modelId="{110100E4-85F7-47FF-A059-B6813436EA7D}" type="pres">
      <dgm:prSet presAssocID="{AA28E4EB-D1F7-41AE-9F3E-9733CBE6DF1E}" presName="horzSpace2" presStyleCnt="0"/>
      <dgm:spPr/>
    </dgm:pt>
    <dgm:pt modelId="{EBDFF037-8D37-45F8-A981-BB54D2D33B26}" type="pres">
      <dgm:prSet presAssocID="{AA28E4EB-D1F7-41AE-9F3E-9733CBE6DF1E}" presName="tx2" presStyleLbl="revTx" presStyleIdx="4" presStyleCnt="10"/>
      <dgm:spPr/>
      <dgm:t>
        <a:bodyPr/>
        <a:lstStyle/>
        <a:p>
          <a:endParaRPr lang="es-MX"/>
        </a:p>
      </dgm:t>
    </dgm:pt>
    <dgm:pt modelId="{2CD3E164-51B6-4765-9629-3E39F1A4E40C}" type="pres">
      <dgm:prSet presAssocID="{AA28E4EB-D1F7-41AE-9F3E-9733CBE6DF1E}" presName="vert2" presStyleCnt="0"/>
      <dgm:spPr/>
    </dgm:pt>
    <dgm:pt modelId="{5E2DC842-13D1-4E10-9F19-6FCA6EC181B5}" type="pres">
      <dgm:prSet presAssocID="{1A9FBB46-F1E1-46DE-AB74-59EA72163E05}" presName="horz3" presStyleCnt="0"/>
      <dgm:spPr/>
    </dgm:pt>
    <dgm:pt modelId="{CE126AAB-ACA6-405A-B204-53A2519B1962}" type="pres">
      <dgm:prSet presAssocID="{1A9FBB46-F1E1-46DE-AB74-59EA72163E05}" presName="horzSpace3" presStyleCnt="0"/>
      <dgm:spPr/>
    </dgm:pt>
    <dgm:pt modelId="{0D0132A0-066D-40DE-B063-AB12C6C33C9C}" type="pres">
      <dgm:prSet presAssocID="{1A9FBB46-F1E1-46DE-AB74-59EA72163E05}" presName="tx3" presStyleLbl="revTx" presStyleIdx="5" presStyleCnt="10"/>
      <dgm:spPr/>
      <dgm:t>
        <a:bodyPr/>
        <a:lstStyle/>
        <a:p>
          <a:endParaRPr lang="es-MX"/>
        </a:p>
      </dgm:t>
    </dgm:pt>
    <dgm:pt modelId="{EAB398F0-1502-4375-BD3C-A217250C22A2}" type="pres">
      <dgm:prSet presAssocID="{1A9FBB46-F1E1-46DE-AB74-59EA72163E05}" presName="vert3" presStyleCnt="0"/>
      <dgm:spPr/>
    </dgm:pt>
    <dgm:pt modelId="{5D660BEA-6E3B-42B3-B262-7B8C1F421F7B}" type="pres">
      <dgm:prSet presAssocID="{7F4A33A0-94F1-4516-8E68-E4A2781BAD1D}" presName="thinLine3" presStyleLbl="callout" presStyleIdx="2" presStyleCnt="6"/>
      <dgm:spPr/>
    </dgm:pt>
    <dgm:pt modelId="{253631FD-6E94-4325-BE5E-F995466D5B76}" type="pres">
      <dgm:prSet presAssocID="{1C055145-F13F-4DDF-94FC-A9C3C1FC8C63}" presName="horz3" presStyleCnt="0"/>
      <dgm:spPr/>
    </dgm:pt>
    <dgm:pt modelId="{33505F37-54ED-49C3-ACD0-B22412925989}" type="pres">
      <dgm:prSet presAssocID="{1C055145-F13F-4DDF-94FC-A9C3C1FC8C63}" presName="horzSpace3" presStyleCnt="0"/>
      <dgm:spPr/>
    </dgm:pt>
    <dgm:pt modelId="{59F5C668-453F-4DB5-897E-49B208A23EB0}" type="pres">
      <dgm:prSet presAssocID="{1C055145-F13F-4DDF-94FC-A9C3C1FC8C63}" presName="tx3" presStyleLbl="revTx" presStyleIdx="6" presStyleCnt="10"/>
      <dgm:spPr/>
      <dgm:t>
        <a:bodyPr/>
        <a:lstStyle/>
        <a:p>
          <a:endParaRPr lang="es-MX"/>
        </a:p>
      </dgm:t>
    </dgm:pt>
    <dgm:pt modelId="{18B497C7-2E55-49C9-8B85-7E98CDE03713}" type="pres">
      <dgm:prSet presAssocID="{1C055145-F13F-4DDF-94FC-A9C3C1FC8C63}" presName="vert3" presStyleCnt="0"/>
      <dgm:spPr/>
    </dgm:pt>
    <dgm:pt modelId="{075BC788-D1E5-4F90-9187-B14C31F95E0E}" type="pres">
      <dgm:prSet presAssocID="{AA28E4EB-D1F7-41AE-9F3E-9733CBE6DF1E}" presName="thinLine2b" presStyleLbl="callout" presStyleIdx="3" presStyleCnt="6"/>
      <dgm:spPr/>
    </dgm:pt>
    <dgm:pt modelId="{0F8CF9CE-2FFD-4ED8-A2B4-74A905F81EC8}" type="pres">
      <dgm:prSet presAssocID="{AA28E4EB-D1F7-41AE-9F3E-9733CBE6DF1E}" presName="vertSpace2b" presStyleCnt="0"/>
      <dgm:spPr/>
    </dgm:pt>
    <dgm:pt modelId="{4F58CA95-9C12-4866-9333-3C4E037B01FD}" type="pres">
      <dgm:prSet presAssocID="{DDD5356E-9592-43F8-A8FF-88A4ABD4EE61}" presName="horz2" presStyleCnt="0"/>
      <dgm:spPr/>
    </dgm:pt>
    <dgm:pt modelId="{C25D2BA9-D549-4D40-B4FD-75CEAE3F40BF}" type="pres">
      <dgm:prSet presAssocID="{DDD5356E-9592-43F8-A8FF-88A4ABD4EE61}" presName="horzSpace2" presStyleCnt="0"/>
      <dgm:spPr/>
    </dgm:pt>
    <dgm:pt modelId="{F0C845ED-621C-445E-BCD7-828A5541067A}" type="pres">
      <dgm:prSet presAssocID="{DDD5356E-9592-43F8-A8FF-88A4ABD4EE61}" presName="tx2" presStyleLbl="revTx" presStyleIdx="7" presStyleCnt="10"/>
      <dgm:spPr/>
      <dgm:t>
        <a:bodyPr/>
        <a:lstStyle/>
        <a:p>
          <a:endParaRPr lang="es-MX"/>
        </a:p>
      </dgm:t>
    </dgm:pt>
    <dgm:pt modelId="{8AD2352F-A8DE-489A-A348-896A4C8C3A6C}" type="pres">
      <dgm:prSet presAssocID="{DDD5356E-9592-43F8-A8FF-88A4ABD4EE61}" presName="vert2" presStyleCnt="0"/>
      <dgm:spPr/>
    </dgm:pt>
    <dgm:pt modelId="{6A8F85BF-077E-44D2-979B-94B6AB9314CD}" type="pres">
      <dgm:prSet presAssocID="{37C28C21-5464-4F3F-B2D0-78FFDBFBDB76}" presName="horz3" presStyleCnt="0"/>
      <dgm:spPr/>
    </dgm:pt>
    <dgm:pt modelId="{3848D19F-CC29-4C64-A623-0EDFC335191D}" type="pres">
      <dgm:prSet presAssocID="{37C28C21-5464-4F3F-B2D0-78FFDBFBDB76}" presName="horzSpace3" presStyleCnt="0"/>
      <dgm:spPr/>
    </dgm:pt>
    <dgm:pt modelId="{9FB5AFE7-919F-421B-BA47-62F3E5DBC56F}" type="pres">
      <dgm:prSet presAssocID="{37C28C21-5464-4F3F-B2D0-78FFDBFBDB76}" presName="tx3" presStyleLbl="revTx" presStyleIdx="8" presStyleCnt="10"/>
      <dgm:spPr/>
      <dgm:t>
        <a:bodyPr/>
        <a:lstStyle/>
        <a:p>
          <a:endParaRPr lang="es-MX"/>
        </a:p>
      </dgm:t>
    </dgm:pt>
    <dgm:pt modelId="{DDA78A9E-60D0-4612-A109-4C1B32EA7D34}" type="pres">
      <dgm:prSet presAssocID="{37C28C21-5464-4F3F-B2D0-78FFDBFBDB76}" presName="vert3" presStyleCnt="0"/>
      <dgm:spPr/>
    </dgm:pt>
    <dgm:pt modelId="{B1338BF5-D4BC-4D00-9E83-7F2F04E8CD69}" type="pres">
      <dgm:prSet presAssocID="{F9E5D078-E17B-498A-926E-D421B1AFCED3}" presName="thinLine3" presStyleLbl="callout" presStyleIdx="4" presStyleCnt="6"/>
      <dgm:spPr/>
    </dgm:pt>
    <dgm:pt modelId="{8F67054C-D797-4FC7-B21C-32692AAAE734}" type="pres">
      <dgm:prSet presAssocID="{F2BD093B-FF00-4297-9F68-34751E284698}" presName="horz3" presStyleCnt="0"/>
      <dgm:spPr/>
    </dgm:pt>
    <dgm:pt modelId="{74CA3152-1D4E-451C-A0CB-E91F7121DFF9}" type="pres">
      <dgm:prSet presAssocID="{F2BD093B-FF00-4297-9F68-34751E284698}" presName="horzSpace3" presStyleCnt="0"/>
      <dgm:spPr/>
    </dgm:pt>
    <dgm:pt modelId="{7E7A9DF3-960F-4F04-AD32-F699D302BEBF}" type="pres">
      <dgm:prSet presAssocID="{F2BD093B-FF00-4297-9F68-34751E284698}" presName="tx3" presStyleLbl="revTx" presStyleIdx="9" presStyleCnt="10"/>
      <dgm:spPr/>
      <dgm:t>
        <a:bodyPr/>
        <a:lstStyle/>
        <a:p>
          <a:endParaRPr lang="es-MX"/>
        </a:p>
      </dgm:t>
    </dgm:pt>
    <dgm:pt modelId="{C54CFDDD-020D-4F96-B050-9EB4A967BA68}" type="pres">
      <dgm:prSet presAssocID="{F2BD093B-FF00-4297-9F68-34751E284698}" presName="vert3" presStyleCnt="0"/>
      <dgm:spPr/>
    </dgm:pt>
    <dgm:pt modelId="{DD37D625-44B3-404C-AB15-C77A19E69F54}" type="pres">
      <dgm:prSet presAssocID="{DDD5356E-9592-43F8-A8FF-88A4ABD4EE61}" presName="thinLine2b" presStyleLbl="callout" presStyleIdx="5" presStyleCnt="6"/>
      <dgm:spPr/>
    </dgm:pt>
    <dgm:pt modelId="{9AE1EE89-6361-48A3-B961-0EFB0C694925}" type="pres">
      <dgm:prSet presAssocID="{DDD5356E-9592-43F8-A8FF-88A4ABD4EE61}" presName="vertSpace2b" presStyleCnt="0"/>
      <dgm:spPr/>
    </dgm:pt>
  </dgm:ptLst>
  <dgm:cxnLst>
    <dgm:cxn modelId="{D03A519F-00CC-4609-A91F-74C320DACA72}" type="presOf" srcId="{0C28A201-D8C8-4621-9B9F-FDF9A67F8E91}" destId="{B6734A36-9E64-4813-8ECF-2DC3BBCA726A}" srcOrd="0" destOrd="0" presId="urn:microsoft.com/office/officeart/2008/layout/LinedList"/>
    <dgm:cxn modelId="{08B23744-BFD1-4A44-A4F0-D7D711460AC5}" type="presOf" srcId="{1A9FBB46-F1E1-46DE-AB74-59EA72163E05}" destId="{0D0132A0-066D-40DE-B063-AB12C6C33C9C}" srcOrd="0" destOrd="0" presId="urn:microsoft.com/office/officeart/2008/layout/LinedList"/>
    <dgm:cxn modelId="{5E0D0C92-230D-4F08-8102-5D7B4876E113}" type="presOf" srcId="{49FD8DA1-2EDE-4500-AE61-634F9F489BDF}" destId="{A3ACC663-63D6-4211-B6E1-F234B18ED76A}" srcOrd="0" destOrd="0" presId="urn:microsoft.com/office/officeart/2008/layout/LinedList"/>
    <dgm:cxn modelId="{9807A4CB-D2CA-47E0-A01F-7C15B14A2D01}" srcId="{CD6B6403-CE91-4BC0-9165-6834D02C4C4F}" destId="{6CC617C5-3ED6-4608-B96D-F11480E8704D}" srcOrd="0" destOrd="0" parTransId="{98F9044A-3A54-4ECC-BE20-724737721BB5}" sibTransId="{2B18D43A-765A-4E41-ACBD-5FD04F3116FA}"/>
    <dgm:cxn modelId="{9843D465-559A-4698-81D6-491F92B7B387}" srcId="{CD6B6403-CE91-4BC0-9165-6834D02C4C4F}" destId="{0C28A201-D8C8-4621-9B9F-FDF9A67F8E91}" srcOrd="1" destOrd="0" parTransId="{E0812CD7-D98D-4420-8CE4-9DAC0F8BF376}" sibTransId="{EE52BEC9-FD08-464C-A4FA-B809B823075D}"/>
    <dgm:cxn modelId="{5D60C721-200C-43EB-B292-957982C9750F}" srcId="{77B1CC15-6557-4789-AB8F-10711D158976}" destId="{49FD8DA1-2EDE-4500-AE61-634F9F489BDF}" srcOrd="0" destOrd="0" parTransId="{29FEEF66-769B-4E6B-9DB8-4FAC01CA9FD8}" sibTransId="{A69A697C-B3DE-4B15-B8AA-AB202801137D}"/>
    <dgm:cxn modelId="{4AAFC175-47A9-4853-AFFF-6E27CDEEA839}" type="presOf" srcId="{CD6B6403-CE91-4BC0-9165-6834D02C4C4F}" destId="{76200A95-6921-4478-9993-EA552EB4385A}" srcOrd="0" destOrd="0" presId="urn:microsoft.com/office/officeart/2008/layout/LinedList"/>
    <dgm:cxn modelId="{66B2AF1A-6E1E-45CE-BAB6-73166BFC3A82}" type="presOf" srcId="{6CC617C5-3ED6-4608-B96D-F11480E8704D}" destId="{E97D41C4-CA3E-4A5B-93BC-4697879A50F9}" srcOrd="0" destOrd="0" presId="urn:microsoft.com/office/officeart/2008/layout/LinedList"/>
    <dgm:cxn modelId="{065CB4AB-C1C3-43DE-8CF1-6F204CB2B0C1}" type="presOf" srcId="{77B1CC15-6557-4789-AB8F-10711D158976}" destId="{E98B8131-4925-49FA-86ED-926B03BF3F76}" srcOrd="0" destOrd="0" presId="urn:microsoft.com/office/officeart/2008/layout/LinedList"/>
    <dgm:cxn modelId="{0B71778A-4BC2-43A2-8048-D9106C33357A}" type="presOf" srcId="{DDD5356E-9592-43F8-A8FF-88A4ABD4EE61}" destId="{F0C845ED-621C-445E-BCD7-828A5541067A}" srcOrd="0" destOrd="0" presId="urn:microsoft.com/office/officeart/2008/layout/LinedList"/>
    <dgm:cxn modelId="{5B48FE26-0362-4D18-B69B-0613FB3DB57D}" srcId="{49FD8DA1-2EDE-4500-AE61-634F9F489BDF}" destId="{CD6B6403-CE91-4BC0-9165-6834D02C4C4F}" srcOrd="0" destOrd="0" parTransId="{2A55CAFC-5C97-4044-87EE-A5E44BF662E9}" sibTransId="{7F72C139-005D-45E0-8A85-6ABE9AED8CB7}"/>
    <dgm:cxn modelId="{39F8A0C8-6896-419F-A4EC-B3C7C3740ED4}" srcId="{DDD5356E-9592-43F8-A8FF-88A4ABD4EE61}" destId="{F2BD093B-FF00-4297-9F68-34751E284698}" srcOrd="1" destOrd="0" parTransId="{5FAF2082-E928-41E1-BC26-12C77236F8BD}" sibTransId="{30E9BE57-7543-493E-8561-90C02FC7E1CF}"/>
    <dgm:cxn modelId="{BBC2FD10-C81B-444B-908D-81F5F5FC1A98}" type="presOf" srcId="{37C28C21-5464-4F3F-B2D0-78FFDBFBDB76}" destId="{9FB5AFE7-919F-421B-BA47-62F3E5DBC56F}" srcOrd="0" destOrd="0" presId="urn:microsoft.com/office/officeart/2008/layout/LinedList"/>
    <dgm:cxn modelId="{BF428270-F82E-48FD-A73C-91278ECA82C2}" type="presOf" srcId="{1C055145-F13F-4DDF-94FC-A9C3C1FC8C63}" destId="{59F5C668-453F-4DB5-897E-49B208A23EB0}" srcOrd="0" destOrd="0" presId="urn:microsoft.com/office/officeart/2008/layout/LinedList"/>
    <dgm:cxn modelId="{E756CDA1-20AA-4E35-B823-663F6D4E6C71}" type="presOf" srcId="{AA28E4EB-D1F7-41AE-9F3E-9733CBE6DF1E}" destId="{EBDFF037-8D37-45F8-A981-BB54D2D33B26}" srcOrd="0" destOrd="0" presId="urn:microsoft.com/office/officeart/2008/layout/LinedList"/>
    <dgm:cxn modelId="{CAFB5B6C-017B-477A-B4AE-E80AB74F7402}" srcId="{49FD8DA1-2EDE-4500-AE61-634F9F489BDF}" destId="{DDD5356E-9592-43F8-A8FF-88A4ABD4EE61}" srcOrd="2" destOrd="0" parTransId="{4373DA37-BE37-4684-B9C3-C400363BC545}" sibTransId="{C1288800-96EF-40A6-882C-E8CA1405A586}"/>
    <dgm:cxn modelId="{DEE3F1A9-12E1-4BEB-AAEE-F6FBDFF3C864}" srcId="{DDD5356E-9592-43F8-A8FF-88A4ABD4EE61}" destId="{37C28C21-5464-4F3F-B2D0-78FFDBFBDB76}" srcOrd="0" destOrd="0" parTransId="{6D27DA87-2304-4716-A42E-8C28BE714DD2}" sibTransId="{F9E5D078-E17B-498A-926E-D421B1AFCED3}"/>
    <dgm:cxn modelId="{7570204A-AE12-4226-B33A-707A90EB3767}" srcId="{AA28E4EB-D1F7-41AE-9F3E-9733CBE6DF1E}" destId="{1C055145-F13F-4DDF-94FC-A9C3C1FC8C63}" srcOrd="1" destOrd="0" parTransId="{404F7ACE-F471-4EBA-ABF4-37685108E1C9}" sibTransId="{EFB843D1-CE29-45E4-B302-42F66B1EC2CC}"/>
    <dgm:cxn modelId="{F7F26D5C-CBBC-4821-9D82-0C07AF8DBD90}" srcId="{AA28E4EB-D1F7-41AE-9F3E-9733CBE6DF1E}" destId="{1A9FBB46-F1E1-46DE-AB74-59EA72163E05}" srcOrd="0" destOrd="0" parTransId="{1EF1B1D7-13F2-4EC0-A2CA-30E1E7862688}" sibTransId="{7F4A33A0-94F1-4516-8E68-E4A2781BAD1D}"/>
    <dgm:cxn modelId="{107C2CBE-3E35-49F8-9707-FBF6F6ADA0C1}" srcId="{49FD8DA1-2EDE-4500-AE61-634F9F489BDF}" destId="{AA28E4EB-D1F7-41AE-9F3E-9733CBE6DF1E}" srcOrd="1" destOrd="0" parTransId="{D0B0905E-6E97-4123-874C-205EF4AF014F}" sibTransId="{2D60482C-81ED-4CCE-A37A-9D91A06D6E5C}"/>
    <dgm:cxn modelId="{ADF391C5-56D4-4050-A680-406F07F8EC1B}" type="presOf" srcId="{F2BD093B-FF00-4297-9F68-34751E284698}" destId="{7E7A9DF3-960F-4F04-AD32-F699D302BEBF}" srcOrd="0" destOrd="0" presId="urn:microsoft.com/office/officeart/2008/layout/LinedList"/>
    <dgm:cxn modelId="{1978F6F9-93BB-4556-BCD0-E0CDF7C15467}" type="presParOf" srcId="{E98B8131-4925-49FA-86ED-926B03BF3F76}" destId="{E486FEF5-2475-4CBA-9F72-2131470FF5E7}" srcOrd="0" destOrd="0" presId="urn:microsoft.com/office/officeart/2008/layout/LinedList"/>
    <dgm:cxn modelId="{5F77E1F6-02AD-4E5E-AF39-FF006DE8FD24}" type="presParOf" srcId="{E98B8131-4925-49FA-86ED-926B03BF3F76}" destId="{89CC5215-4B8C-461F-86F8-93415DC70890}" srcOrd="1" destOrd="0" presId="urn:microsoft.com/office/officeart/2008/layout/LinedList"/>
    <dgm:cxn modelId="{75FB6D86-10C5-499E-BA65-84C144870AED}" type="presParOf" srcId="{89CC5215-4B8C-461F-86F8-93415DC70890}" destId="{A3ACC663-63D6-4211-B6E1-F234B18ED76A}" srcOrd="0" destOrd="0" presId="urn:microsoft.com/office/officeart/2008/layout/LinedList"/>
    <dgm:cxn modelId="{3DF5ACF7-6322-4EBA-810D-86EBA2D84D30}" type="presParOf" srcId="{89CC5215-4B8C-461F-86F8-93415DC70890}" destId="{C242A322-5E9E-4E0E-BFE3-B9DB0D8A13CF}" srcOrd="1" destOrd="0" presId="urn:microsoft.com/office/officeart/2008/layout/LinedList"/>
    <dgm:cxn modelId="{394B23D7-4EB6-4F59-BD5F-BCC9733B45CB}" type="presParOf" srcId="{C242A322-5E9E-4E0E-BFE3-B9DB0D8A13CF}" destId="{0A10308A-90E2-4645-93DE-F8D8EC31966B}" srcOrd="0" destOrd="0" presId="urn:microsoft.com/office/officeart/2008/layout/LinedList"/>
    <dgm:cxn modelId="{62D2CBA5-6C68-4ADE-897E-9FED65D52A20}" type="presParOf" srcId="{C242A322-5E9E-4E0E-BFE3-B9DB0D8A13CF}" destId="{AA924773-2141-488F-B72F-F5396B280F1E}" srcOrd="1" destOrd="0" presId="urn:microsoft.com/office/officeart/2008/layout/LinedList"/>
    <dgm:cxn modelId="{C8FAC2BB-22F2-4546-BF01-C400E104B391}" type="presParOf" srcId="{AA924773-2141-488F-B72F-F5396B280F1E}" destId="{9080BEFD-0F3F-4F29-A8A8-942A1D9CFA76}" srcOrd="0" destOrd="0" presId="urn:microsoft.com/office/officeart/2008/layout/LinedList"/>
    <dgm:cxn modelId="{431FB12C-8796-46CA-9B17-2A4AFC2C5723}" type="presParOf" srcId="{AA924773-2141-488F-B72F-F5396B280F1E}" destId="{76200A95-6921-4478-9993-EA552EB4385A}" srcOrd="1" destOrd="0" presId="urn:microsoft.com/office/officeart/2008/layout/LinedList"/>
    <dgm:cxn modelId="{8D6B7262-4693-499B-A50D-1A0621201472}" type="presParOf" srcId="{AA924773-2141-488F-B72F-F5396B280F1E}" destId="{44D8B5DB-4FBF-4224-B5DF-CEDF2D994132}" srcOrd="2" destOrd="0" presId="urn:microsoft.com/office/officeart/2008/layout/LinedList"/>
    <dgm:cxn modelId="{509A5C25-967A-438B-81E7-6CF285068126}" type="presParOf" srcId="{44D8B5DB-4FBF-4224-B5DF-CEDF2D994132}" destId="{2222DCE6-C7AF-4BDB-A8CE-9C2353F71F75}" srcOrd="0" destOrd="0" presId="urn:microsoft.com/office/officeart/2008/layout/LinedList"/>
    <dgm:cxn modelId="{A77AD0A0-C0D0-407F-AFF9-FBB4BC1B35D9}" type="presParOf" srcId="{2222DCE6-C7AF-4BDB-A8CE-9C2353F71F75}" destId="{34A84131-D950-4820-8863-F921D606E643}" srcOrd="0" destOrd="0" presId="urn:microsoft.com/office/officeart/2008/layout/LinedList"/>
    <dgm:cxn modelId="{F437DDE1-85B4-43D7-8909-1A2CD733D55E}" type="presParOf" srcId="{2222DCE6-C7AF-4BDB-A8CE-9C2353F71F75}" destId="{E97D41C4-CA3E-4A5B-93BC-4697879A50F9}" srcOrd="1" destOrd="0" presId="urn:microsoft.com/office/officeart/2008/layout/LinedList"/>
    <dgm:cxn modelId="{EE8BDBCB-F64A-468A-BDCF-717A9CCDF628}" type="presParOf" srcId="{2222DCE6-C7AF-4BDB-A8CE-9C2353F71F75}" destId="{37BB88F7-8834-420C-95F9-FD630920D0CC}" srcOrd="2" destOrd="0" presId="urn:microsoft.com/office/officeart/2008/layout/LinedList"/>
    <dgm:cxn modelId="{D9169C7A-76DC-46C1-985D-06AF66294606}" type="presParOf" srcId="{44D8B5DB-4FBF-4224-B5DF-CEDF2D994132}" destId="{F31C8E76-655D-401F-8C6C-29D300B88E96}" srcOrd="1" destOrd="0" presId="urn:microsoft.com/office/officeart/2008/layout/LinedList"/>
    <dgm:cxn modelId="{5477FCCA-53DD-4283-AFB7-CBC3E37DB95E}" type="presParOf" srcId="{44D8B5DB-4FBF-4224-B5DF-CEDF2D994132}" destId="{C085DDDD-9CD3-4E8C-8E96-486F95412C38}" srcOrd="2" destOrd="0" presId="urn:microsoft.com/office/officeart/2008/layout/LinedList"/>
    <dgm:cxn modelId="{E47307B7-B67B-4A51-AD3C-C2F50EF5BF6A}" type="presParOf" srcId="{C085DDDD-9CD3-4E8C-8E96-486F95412C38}" destId="{7AC613C1-B116-47CF-93ED-BC3FDD469AF9}" srcOrd="0" destOrd="0" presId="urn:microsoft.com/office/officeart/2008/layout/LinedList"/>
    <dgm:cxn modelId="{74AE7346-4098-4184-9E8A-49D9FEEADD76}" type="presParOf" srcId="{C085DDDD-9CD3-4E8C-8E96-486F95412C38}" destId="{B6734A36-9E64-4813-8ECF-2DC3BBCA726A}" srcOrd="1" destOrd="0" presId="urn:microsoft.com/office/officeart/2008/layout/LinedList"/>
    <dgm:cxn modelId="{61F4D7FE-4B48-4ADE-9795-2296174BBC8D}" type="presParOf" srcId="{C085DDDD-9CD3-4E8C-8E96-486F95412C38}" destId="{C46BDFD4-89FB-428D-A7F3-79A7D3C5FD63}" srcOrd="2" destOrd="0" presId="urn:microsoft.com/office/officeart/2008/layout/LinedList"/>
    <dgm:cxn modelId="{E120EFFC-3981-4439-9427-DF8DCB87437D}" type="presParOf" srcId="{C242A322-5E9E-4E0E-BFE3-B9DB0D8A13CF}" destId="{5332AA12-E04F-49D4-A836-C0C961AB66D3}" srcOrd="2" destOrd="0" presId="urn:microsoft.com/office/officeart/2008/layout/LinedList"/>
    <dgm:cxn modelId="{37474811-2AAD-4FF4-A85E-46D69031BDB3}" type="presParOf" srcId="{C242A322-5E9E-4E0E-BFE3-B9DB0D8A13CF}" destId="{0169FE5C-154D-48BD-A658-76EFD94CF56E}" srcOrd="3" destOrd="0" presId="urn:microsoft.com/office/officeart/2008/layout/LinedList"/>
    <dgm:cxn modelId="{B3FDD63A-D325-4EF7-A35C-74141335FE24}" type="presParOf" srcId="{C242A322-5E9E-4E0E-BFE3-B9DB0D8A13CF}" destId="{139079DE-B412-41A7-BDE0-5F7F5A563DDF}" srcOrd="4" destOrd="0" presId="urn:microsoft.com/office/officeart/2008/layout/LinedList"/>
    <dgm:cxn modelId="{1B4E98F9-277D-4FB9-9D3B-882FA19D49CC}" type="presParOf" srcId="{139079DE-B412-41A7-BDE0-5F7F5A563DDF}" destId="{110100E4-85F7-47FF-A059-B6813436EA7D}" srcOrd="0" destOrd="0" presId="urn:microsoft.com/office/officeart/2008/layout/LinedList"/>
    <dgm:cxn modelId="{85BE7076-7541-450D-B43B-77AAA2EB2A88}" type="presParOf" srcId="{139079DE-B412-41A7-BDE0-5F7F5A563DDF}" destId="{EBDFF037-8D37-45F8-A981-BB54D2D33B26}" srcOrd="1" destOrd="0" presId="urn:microsoft.com/office/officeart/2008/layout/LinedList"/>
    <dgm:cxn modelId="{B3E33407-CADE-427A-87FB-750A06C6158B}" type="presParOf" srcId="{139079DE-B412-41A7-BDE0-5F7F5A563DDF}" destId="{2CD3E164-51B6-4765-9629-3E39F1A4E40C}" srcOrd="2" destOrd="0" presId="urn:microsoft.com/office/officeart/2008/layout/LinedList"/>
    <dgm:cxn modelId="{0199AD21-25A3-436D-A870-066A8C276C97}" type="presParOf" srcId="{2CD3E164-51B6-4765-9629-3E39F1A4E40C}" destId="{5E2DC842-13D1-4E10-9F19-6FCA6EC181B5}" srcOrd="0" destOrd="0" presId="urn:microsoft.com/office/officeart/2008/layout/LinedList"/>
    <dgm:cxn modelId="{692EABEC-77F2-4521-979B-00DF2F75F076}" type="presParOf" srcId="{5E2DC842-13D1-4E10-9F19-6FCA6EC181B5}" destId="{CE126AAB-ACA6-405A-B204-53A2519B1962}" srcOrd="0" destOrd="0" presId="urn:microsoft.com/office/officeart/2008/layout/LinedList"/>
    <dgm:cxn modelId="{AE8299CE-0809-4B73-8325-868D08705E44}" type="presParOf" srcId="{5E2DC842-13D1-4E10-9F19-6FCA6EC181B5}" destId="{0D0132A0-066D-40DE-B063-AB12C6C33C9C}" srcOrd="1" destOrd="0" presId="urn:microsoft.com/office/officeart/2008/layout/LinedList"/>
    <dgm:cxn modelId="{1C33185B-405A-4DFC-923E-23D37E23EAD4}" type="presParOf" srcId="{5E2DC842-13D1-4E10-9F19-6FCA6EC181B5}" destId="{EAB398F0-1502-4375-BD3C-A217250C22A2}" srcOrd="2" destOrd="0" presId="urn:microsoft.com/office/officeart/2008/layout/LinedList"/>
    <dgm:cxn modelId="{1AFF7FC4-8368-402C-A603-9EB3B5819A1E}" type="presParOf" srcId="{2CD3E164-51B6-4765-9629-3E39F1A4E40C}" destId="{5D660BEA-6E3B-42B3-B262-7B8C1F421F7B}" srcOrd="1" destOrd="0" presId="urn:microsoft.com/office/officeart/2008/layout/LinedList"/>
    <dgm:cxn modelId="{B449BE37-4F0A-45A9-9CFF-CD0B3DCF6098}" type="presParOf" srcId="{2CD3E164-51B6-4765-9629-3E39F1A4E40C}" destId="{253631FD-6E94-4325-BE5E-F995466D5B76}" srcOrd="2" destOrd="0" presId="urn:microsoft.com/office/officeart/2008/layout/LinedList"/>
    <dgm:cxn modelId="{442E6854-96A4-4802-8BE0-07BDBC549A0A}" type="presParOf" srcId="{253631FD-6E94-4325-BE5E-F995466D5B76}" destId="{33505F37-54ED-49C3-ACD0-B22412925989}" srcOrd="0" destOrd="0" presId="urn:microsoft.com/office/officeart/2008/layout/LinedList"/>
    <dgm:cxn modelId="{9631FBCC-56F9-4BE4-9F6B-7F658DCC845F}" type="presParOf" srcId="{253631FD-6E94-4325-BE5E-F995466D5B76}" destId="{59F5C668-453F-4DB5-897E-49B208A23EB0}" srcOrd="1" destOrd="0" presId="urn:microsoft.com/office/officeart/2008/layout/LinedList"/>
    <dgm:cxn modelId="{690E136A-E32C-42C4-A01A-88535864A28D}" type="presParOf" srcId="{253631FD-6E94-4325-BE5E-F995466D5B76}" destId="{18B497C7-2E55-49C9-8B85-7E98CDE03713}" srcOrd="2" destOrd="0" presId="urn:microsoft.com/office/officeart/2008/layout/LinedList"/>
    <dgm:cxn modelId="{8449FE83-7E1D-4E71-BA81-9BC537254CF1}" type="presParOf" srcId="{C242A322-5E9E-4E0E-BFE3-B9DB0D8A13CF}" destId="{075BC788-D1E5-4F90-9187-B14C31F95E0E}" srcOrd="5" destOrd="0" presId="urn:microsoft.com/office/officeart/2008/layout/LinedList"/>
    <dgm:cxn modelId="{27374A17-9C6A-4A99-BCAE-35340CD129FF}" type="presParOf" srcId="{C242A322-5E9E-4E0E-BFE3-B9DB0D8A13CF}" destId="{0F8CF9CE-2FFD-4ED8-A2B4-74A905F81EC8}" srcOrd="6" destOrd="0" presId="urn:microsoft.com/office/officeart/2008/layout/LinedList"/>
    <dgm:cxn modelId="{E7C9538F-2A1A-46A2-AE57-E3D1B7C805AA}" type="presParOf" srcId="{C242A322-5E9E-4E0E-BFE3-B9DB0D8A13CF}" destId="{4F58CA95-9C12-4866-9333-3C4E037B01FD}" srcOrd="7" destOrd="0" presId="urn:microsoft.com/office/officeart/2008/layout/LinedList"/>
    <dgm:cxn modelId="{0A74F14C-F88D-4FC3-9DFA-CA94E7A16387}" type="presParOf" srcId="{4F58CA95-9C12-4866-9333-3C4E037B01FD}" destId="{C25D2BA9-D549-4D40-B4FD-75CEAE3F40BF}" srcOrd="0" destOrd="0" presId="urn:microsoft.com/office/officeart/2008/layout/LinedList"/>
    <dgm:cxn modelId="{30F7A332-6D03-44B0-9893-4F0FFAC11BF7}" type="presParOf" srcId="{4F58CA95-9C12-4866-9333-3C4E037B01FD}" destId="{F0C845ED-621C-445E-BCD7-828A5541067A}" srcOrd="1" destOrd="0" presId="urn:microsoft.com/office/officeart/2008/layout/LinedList"/>
    <dgm:cxn modelId="{8EF439F5-76E0-48D6-89F2-92C410E29B81}" type="presParOf" srcId="{4F58CA95-9C12-4866-9333-3C4E037B01FD}" destId="{8AD2352F-A8DE-489A-A348-896A4C8C3A6C}" srcOrd="2" destOrd="0" presId="urn:microsoft.com/office/officeart/2008/layout/LinedList"/>
    <dgm:cxn modelId="{FAA65AFC-A2D3-468D-A9E9-5DFA830EB825}" type="presParOf" srcId="{8AD2352F-A8DE-489A-A348-896A4C8C3A6C}" destId="{6A8F85BF-077E-44D2-979B-94B6AB9314CD}" srcOrd="0" destOrd="0" presId="urn:microsoft.com/office/officeart/2008/layout/LinedList"/>
    <dgm:cxn modelId="{E1E27ABF-14BF-4BE1-90EB-027CB5015EA6}" type="presParOf" srcId="{6A8F85BF-077E-44D2-979B-94B6AB9314CD}" destId="{3848D19F-CC29-4C64-A623-0EDFC335191D}" srcOrd="0" destOrd="0" presId="urn:microsoft.com/office/officeart/2008/layout/LinedList"/>
    <dgm:cxn modelId="{9FD66034-22EB-489D-A4AE-84ADB41DE369}" type="presParOf" srcId="{6A8F85BF-077E-44D2-979B-94B6AB9314CD}" destId="{9FB5AFE7-919F-421B-BA47-62F3E5DBC56F}" srcOrd="1" destOrd="0" presId="urn:microsoft.com/office/officeart/2008/layout/LinedList"/>
    <dgm:cxn modelId="{CC542C17-9830-46F5-BE2A-43A0D7855BCE}" type="presParOf" srcId="{6A8F85BF-077E-44D2-979B-94B6AB9314CD}" destId="{DDA78A9E-60D0-4612-A109-4C1B32EA7D34}" srcOrd="2" destOrd="0" presId="urn:microsoft.com/office/officeart/2008/layout/LinedList"/>
    <dgm:cxn modelId="{0980CFED-140F-444F-A543-41A491A1EDA4}" type="presParOf" srcId="{8AD2352F-A8DE-489A-A348-896A4C8C3A6C}" destId="{B1338BF5-D4BC-4D00-9E83-7F2F04E8CD69}" srcOrd="1" destOrd="0" presId="urn:microsoft.com/office/officeart/2008/layout/LinedList"/>
    <dgm:cxn modelId="{C55C7B1A-39DB-4E4C-AFB0-E7C0E75ACA89}" type="presParOf" srcId="{8AD2352F-A8DE-489A-A348-896A4C8C3A6C}" destId="{8F67054C-D797-4FC7-B21C-32692AAAE734}" srcOrd="2" destOrd="0" presId="urn:microsoft.com/office/officeart/2008/layout/LinedList"/>
    <dgm:cxn modelId="{84F3E51C-2E0C-4041-9D40-6C19242F7F48}" type="presParOf" srcId="{8F67054C-D797-4FC7-B21C-32692AAAE734}" destId="{74CA3152-1D4E-451C-A0CB-E91F7121DFF9}" srcOrd="0" destOrd="0" presId="urn:microsoft.com/office/officeart/2008/layout/LinedList"/>
    <dgm:cxn modelId="{FC021D70-EFC7-4CBA-A4CA-D9D6AA8F56D6}" type="presParOf" srcId="{8F67054C-D797-4FC7-B21C-32692AAAE734}" destId="{7E7A9DF3-960F-4F04-AD32-F699D302BEBF}" srcOrd="1" destOrd="0" presId="urn:microsoft.com/office/officeart/2008/layout/LinedList"/>
    <dgm:cxn modelId="{22655AC7-B172-467E-A89A-73ADC96FEBE5}" type="presParOf" srcId="{8F67054C-D797-4FC7-B21C-32692AAAE734}" destId="{C54CFDDD-020D-4F96-B050-9EB4A967BA68}" srcOrd="2" destOrd="0" presId="urn:microsoft.com/office/officeart/2008/layout/LinedList"/>
    <dgm:cxn modelId="{F2E204A3-1951-4186-BE90-99E73A6A6785}" type="presParOf" srcId="{C242A322-5E9E-4E0E-BFE3-B9DB0D8A13CF}" destId="{DD37D625-44B3-404C-AB15-C77A19E69F54}" srcOrd="8" destOrd="0" presId="urn:microsoft.com/office/officeart/2008/layout/LinedList"/>
    <dgm:cxn modelId="{48FC731A-F769-43FA-97B3-CD3DD7FA2D97}" type="presParOf" srcId="{C242A322-5E9E-4E0E-BFE3-B9DB0D8A13CF}" destId="{9AE1EE89-6361-48A3-B961-0EFB0C694925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6FEF5-2475-4CBA-9F72-2131470FF5E7}">
      <dsp:nvSpPr>
        <dsp:cNvPr id="0" name=""/>
        <dsp:cNvSpPr/>
      </dsp:nvSpPr>
      <dsp:spPr>
        <a:xfrm>
          <a:off x="0" y="0"/>
          <a:ext cx="65619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ACC663-63D6-4211-B6E1-F234B18ED76A}">
      <dsp:nvSpPr>
        <dsp:cNvPr id="0" name=""/>
        <dsp:cNvSpPr/>
      </dsp:nvSpPr>
      <dsp:spPr>
        <a:xfrm>
          <a:off x="0" y="0"/>
          <a:ext cx="1312387" cy="3759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>
              <a:latin typeface="Arial" panose="020B0604020202020204" pitchFamily="34" charset="0"/>
              <a:cs typeface="Arial" panose="020B0604020202020204" pitchFamily="34" charset="0"/>
            </a:rPr>
            <a:t>Director General</a:t>
          </a:r>
        </a:p>
        <a:p>
          <a:pPr lvl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>
              <a:latin typeface="Arial" panose="020B0604020202020204" pitchFamily="34" charset="0"/>
              <a:cs typeface="Arial" panose="020B0604020202020204" pitchFamily="34" charset="0"/>
            </a:rPr>
            <a:t>Noemi Arlette Alonso Cabrera</a:t>
          </a:r>
        </a:p>
      </dsp:txBody>
      <dsp:txXfrm>
        <a:off x="0" y="0"/>
        <a:ext cx="1312387" cy="3759199"/>
      </dsp:txXfrm>
    </dsp:sp>
    <dsp:sp modelId="{76200A95-6921-4478-9993-EA552EB4385A}">
      <dsp:nvSpPr>
        <dsp:cNvPr id="0" name=""/>
        <dsp:cNvSpPr/>
      </dsp:nvSpPr>
      <dsp:spPr>
        <a:xfrm>
          <a:off x="1410816" y="58737"/>
          <a:ext cx="2526345" cy="117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>
              <a:latin typeface="Arial" panose="020B0604020202020204" pitchFamily="34" charset="0"/>
              <a:cs typeface="Arial" panose="020B0604020202020204" pitchFamily="34" charset="0"/>
            </a:rPr>
            <a:t>Director de Mercadotecnia 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>
              <a:latin typeface="Arial" panose="020B0604020202020204" pitchFamily="34" charset="0"/>
              <a:cs typeface="Arial" panose="020B0604020202020204" pitchFamily="34" charset="0"/>
            </a:rPr>
            <a:t>Luz Victoria Calvillo Belmontes</a:t>
          </a:r>
        </a:p>
      </dsp:txBody>
      <dsp:txXfrm>
        <a:off x="1410816" y="58737"/>
        <a:ext cx="2526345" cy="1174749"/>
      </dsp:txXfrm>
    </dsp:sp>
    <dsp:sp modelId="{E97D41C4-CA3E-4A5B-93BC-4697879A50F9}">
      <dsp:nvSpPr>
        <dsp:cNvPr id="0" name=""/>
        <dsp:cNvSpPr/>
      </dsp:nvSpPr>
      <dsp:spPr>
        <a:xfrm>
          <a:off x="4035590" y="58737"/>
          <a:ext cx="2526345" cy="587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>
              <a:latin typeface="Arial" panose="020B0604020202020204" pitchFamily="34" charset="0"/>
              <a:cs typeface="Arial" panose="020B0604020202020204" pitchFamily="34" charset="0"/>
            </a:rPr>
            <a:t>Jonathan Manuel Chávez </a:t>
          </a:r>
          <a:r>
            <a:rPr lang="es-MX" sz="900" kern="1200" dirty="0" err="1">
              <a:latin typeface="Arial" panose="020B0604020202020204" pitchFamily="34" charset="0"/>
              <a:cs typeface="Arial" panose="020B0604020202020204" pitchFamily="34" charset="0"/>
            </a:rPr>
            <a:t>Chávez</a:t>
          </a:r>
          <a:endParaRPr lang="es-MX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35590" y="58737"/>
        <a:ext cx="2526345" cy="587374"/>
      </dsp:txXfrm>
    </dsp:sp>
    <dsp:sp modelId="{F31C8E76-655D-401F-8C6C-29D300B88E96}">
      <dsp:nvSpPr>
        <dsp:cNvPr id="0" name=""/>
        <dsp:cNvSpPr/>
      </dsp:nvSpPr>
      <dsp:spPr>
        <a:xfrm>
          <a:off x="3937161" y="646112"/>
          <a:ext cx="25263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734A36-9E64-4813-8ECF-2DC3BBCA726A}">
      <dsp:nvSpPr>
        <dsp:cNvPr id="0" name=""/>
        <dsp:cNvSpPr/>
      </dsp:nvSpPr>
      <dsp:spPr>
        <a:xfrm>
          <a:off x="4035590" y="646112"/>
          <a:ext cx="2526345" cy="587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>
              <a:latin typeface="Arial" panose="020B0604020202020204" pitchFamily="34" charset="0"/>
              <a:cs typeface="Arial" panose="020B0604020202020204" pitchFamily="34" charset="0"/>
            </a:rPr>
            <a:t>Yesica Yocelin Arista Luna</a:t>
          </a:r>
        </a:p>
      </dsp:txBody>
      <dsp:txXfrm>
        <a:off x="4035590" y="646112"/>
        <a:ext cx="2526345" cy="587374"/>
      </dsp:txXfrm>
    </dsp:sp>
    <dsp:sp modelId="{5332AA12-E04F-49D4-A836-C0C961AB66D3}">
      <dsp:nvSpPr>
        <dsp:cNvPr id="0" name=""/>
        <dsp:cNvSpPr/>
      </dsp:nvSpPr>
      <dsp:spPr>
        <a:xfrm>
          <a:off x="1312387" y="1233487"/>
          <a:ext cx="52495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DFF037-8D37-45F8-A981-BB54D2D33B26}">
      <dsp:nvSpPr>
        <dsp:cNvPr id="0" name=""/>
        <dsp:cNvSpPr/>
      </dsp:nvSpPr>
      <dsp:spPr>
        <a:xfrm>
          <a:off x="1410816" y="1292224"/>
          <a:ext cx="2526345" cy="117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>
              <a:latin typeface="Arial" panose="020B0604020202020204" pitchFamily="34" charset="0"/>
              <a:cs typeface="Arial" panose="020B0604020202020204" pitchFamily="34" charset="0"/>
            </a:rPr>
            <a:t>Director de Finanzas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>
              <a:latin typeface="Arial" panose="020B0604020202020204" pitchFamily="34" charset="0"/>
              <a:cs typeface="Arial" panose="020B0604020202020204" pitchFamily="34" charset="0"/>
            </a:rPr>
            <a:t>Diego Guadalupe Alonso </a:t>
          </a:r>
          <a:r>
            <a:rPr lang="es-MX" sz="900" kern="1200" dirty="0" err="1">
              <a:latin typeface="Arial" panose="020B0604020202020204" pitchFamily="34" charset="0"/>
              <a:cs typeface="Arial" panose="020B0604020202020204" pitchFamily="34" charset="0"/>
            </a:rPr>
            <a:t>Landin</a:t>
          </a:r>
          <a:endParaRPr lang="es-MX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10816" y="1292224"/>
        <a:ext cx="2526345" cy="1174749"/>
      </dsp:txXfrm>
    </dsp:sp>
    <dsp:sp modelId="{0D0132A0-066D-40DE-B063-AB12C6C33C9C}">
      <dsp:nvSpPr>
        <dsp:cNvPr id="0" name=""/>
        <dsp:cNvSpPr/>
      </dsp:nvSpPr>
      <dsp:spPr>
        <a:xfrm>
          <a:off x="4035590" y="1292224"/>
          <a:ext cx="2526345" cy="587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>
              <a:latin typeface="Arial" panose="020B0604020202020204" pitchFamily="34" charset="0"/>
              <a:cs typeface="Arial" panose="020B0604020202020204" pitchFamily="34" charset="0"/>
            </a:rPr>
            <a:t>Heriberto Arriaga Rodríguez</a:t>
          </a:r>
        </a:p>
      </dsp:txBody>
      <dsp:txXfrm>
        <a:off x="4035590" y="1292224"/>
        <a:ext cx="2526345" cy="587374"/>
      </dsp:txXfrm>
    </dsp:sp>
    <dsp:sp modelId="{5D660BEA-6E3B-42B3-B262-7B8C1F421F7B}">
      <dsp:nvSpPr>
        <dsp:cNvPr id="0" name=""/>
        <dsp:cNvSpPr/>
      </dsp:nvSpPr>
      <dsp:spPr>
        <a:xfrm>
          <a:off x="3937161" y="1879599"/>
          <a:ext cx="25263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5C668-453F-4DB5-897E-49B208A23EB0}">
      <dsp:nvSpPr>
        <dsp:cNvPr id="0" name=""/>
        <dsp:cNvSpPr/>
      </dsp:nvSpPr>
      <dsp:spPr>
        <a:xfrm>
          <a:off x="4035590" y="1879599"/>
          <a:ext cx="2526345" cy="587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>
              <a:latin typeface="Arial" panose="020B0604020202020204" pitchFamily="34" charset="0"/>
              <a:cs typeface="Arial" panose="020B0604020202020204" pitchFamily="34" charset="0"/>
            </a:rPr>
            <a:t>José Martín Almaguer Guzmán</a:t>
          </a:r>
        </a:p>
      </dsp:txBody>
      <dsp:txXfrm>
        <a:off x="4035590" y="1879599"/>
        <a:ext cx="2526345" cy="587374"/>
      </dsp:txXfrm>
    </dsp:sp>
    <dsp:sp modelId="{075BC788-D1E5-4F90-9187-B14C31F95E0E}">
      <dsp:nvSpPr>
        <dsp:cNvPr id="0" name=""/>
        <dsp:cNvSpPr/>
      </dsp:nvSpPr>
      <dsp:spPr>
        <a:xfrm>
          <a:off x="1312387" y="2466974"/>
          <a:ext cx="52495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C845ED-621C-445E-BCD7-828A5541067A}">
      <dsp:nvSpPr>
        <dsp:cNvPr id="0" name=""/>
        <dsp:cNvSpPr/>
      </dsp:nvSpPr>
      <dsp:spPr>
        <a:xfrm>
          <a:off x="1410816" y="2525711"/>
          <a:ext cx="2526345" cy="117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>
              <a:latin typeface="Arial" panose="020B0604020202020204" pitchFamily="34" charset="0"/>
              <a:cs typeface="Arial" panose="020B0604020202020204" pitchFamily="34" charset="0"/>
            </a:rPr>
            <a:t>Director de Producción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>
              <a:latin typeface="Arial" panose="020B0604020202020204" pitchFamily="34" charset="0"/>
              <a:cs typeface="Arial" panose="020B0604020202020204" pitchFamily="34" charset="0"/>
            </a:rPr>
            <a:t>María Sarahí Bustamante Landin </a:t>
          </a:r>
        </a:p>
      </dsp:txBody>
      <dsp:txXfrm>
        <a:off x="1410816" y="2525711"/>
        <a:ext cx="2526345" cy="1174749"/>
      </dsp:txXfrm>
    </dsp:sp>
    <dsp:sp modelId="{9FB5AFE7-919F-421B-BA47-62F3E5DBC56F}">
      <dsp:nvSpPr>
        <dsp:cNvPr id="0" name=""/>
        <dsp:cNvSpPr/>
      </dsp:nvSpPr>
      <dsp:spPr>
        <a:xfrm>
          <a:off x="4035590" y="2525711"/>
          <a:ext cx="2526345" cy="587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>
              <a:latin typeface="Arial" panose="020B0604020202020204" pitchFamily="34" charset="0"/>
              <a:cs typeface="Arial" panose="020B0604020202020204" pitchFamily="34" charset="0"/>
            </a:rPr>
            <a:t>Fátima del Carmen Ciénega Pérez</a:t>
          </a:r>
        </a:p>
      </dsp:txBody>
      <dsp:txXfrm>
        <a:off x="4035590" y="2525711"/>
        <a:ext cx="2526345" cy="587374"/>
      </dsp:txXfrm>
    </dsp:sp>
    <dsp:sp modelId="{B1338BF5-D4BC-4D00-9E83-7F2F04E8CD69}">
      <dsp:nvSpPr>
        <dsp:cNvPr id="0" name=""/>
        <dsp:cNvSpPr/>
      </dsp:nvSpPr>
      <dsp:spPr>
        <a:xfrm>
          <a:off x="3937161" y="3113086"/>
          <a:ext cx="25263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7A9DF3-960F-4F04-AD32-F699D302BEBF}">
      <dsp:nvSpPr>
        <dsp:cNvPr id="0" name=""/>
        <dsp:cNvSpPr/>
      </dsp:nvSpPr>
      <dsp:spPr>
        <a:xfrm>
          <a:off x="4035590" y="3113086"/>
          <a:ext cx="2526345" cy="587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>
              <a:latin typeface="Arial" panose="020B0604020202020204" pitchFamily="34" charset="0"/>
              <a:cs typeface="Arial" panose="020B0604020202020204" pitchFamily="34" charset="0"/>
            </a:rPr>
            <a:t>Martha Pamela Arista Almaraz</a:t>
          </a:r>
        </a:p>
      </dsp:txBody>
      <dsp:txXfrm>
        <a:off x="4035590" y="3113086"/>
        <a:ext cx="2526345" cy="587374"/>
      </dsp:txXfrm>
    </dsp:sp>
    <dsp:sp modelId="{DD37D625-44B3-404C-AB15-C77A19E69F54}">
      <dsp:nvSpPr>
        <dsp:cNvPr id="0" name=""/>
        <dsp:cNvSpPr/>
      </dsp:nvSpPr>
      <dsp:spPr>
        <a:xfrm>
          <a:off x="1312387" y="3700461"/>
          <a:ext cx="52495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D05D-84F6-4618-9317-6F582CA9D9C9}" type="datetimeFigureOut">
              <a:rPr lang="es-MX" smtClean="0"/>
              <a:t>23/10/2014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0916-F991-429B-8466-CCDED82CBA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438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D05D-84F6-4618-9317-6F582CA9D9C9}" type="datetimeFigureOut">
              <a:rPr lang="es-MX" smtClean="0"/>
              <a:t>23/10/2014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0916-F991-429B-8466-CCDED82CBA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643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D05D-84F6-4618-9317-6F582CA9D9C9}" type="datetimeFigureOut">
              <a:rPr lang="es-MX" smtClean="0"/>
              <a:t>23/10/2014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0916-F991-429B-8466-CCDED82CBA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0567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D05D-84F6-4618-9317-6F582CA9D9C9}" type="datetimeFigureOut">
              <a:rPr lang="es-MX" smtClean="0"/>
              <a:t>23/10/2014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0916-F991-429B-8466-CCDED82CBA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3234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D05D-84F6-4618-9317-6F582CA9D9C9}" type="datetimeFigureOut">
              <a:rPr lang="es-MX" smtClean="0"/>
              <a:t>23/10/2014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0916-F991-429B-8466-CCDED82CBA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0970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D05D-84F6-4618-9317-6F582CA9D9C9}" type="datetimeFigureOut">
              <a:rPr lang="es-MX" smtClean="0"/>
              <a:t>23/10/2014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0916-F991-429B-8466-CCDED82CBA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3779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D05D-84F6-4618-9317-6F582CA9D9C9}" type="datetimeFigureOut">
              <a:rPr lang="es-MX" smtClean="0"/>
              <a:t>23/10/2014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0916-F991-429B-8466-CCDED82CBA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1601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D05D-84F6-4618-9317-6F582CA9D9C9}" type="datetimeFigureOut">
              <a:rPr lang="es-MX" smtClean="0"/>
              <a:t>23/10/2014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0916-F991-429B-8466-CCDED82CBA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9016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D05D-84F6-4618-9317-6F582CA9D9C9}" type="datetimeFigureOut">
              <a:rPr lang="es-MX" smtClean="0"/>
              <a:t>23/10/2014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0916-F991-429B-8466-CCDED82CBA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202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D05D-84F6-4618-9317-6F582CA9D9C9}" type="datetimeFigureOut">
              <a:rPr lang="es-MX" smtClean="0"/>
              <a:t>23/10/2014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9C80916-F991-429B-8466-CCDED82CBA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9668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D05D-84F6-4618-9317-6F582CA9D9C9}" type="datetimeFigureOut">
              <a:rPr lang="es-MX" smtClean="0"/>
              <a:t>23/10/2014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0916-F991-429B-8466-CCDED82CBA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39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D05D-84F6-4618-9317-6F582CA9D9C9}" type="datetimeFigureOut">
              <a:rPr lang="es-MX" smtClean="0"/>
              <a:t>23/10/2014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0916-F991-429B-8466-CCDED82CBA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627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D05D-84F6-4618-9317-6F582CA9D9C9}" type="datetimeFigureOut">
              <a:rPr lang="es-MX" smtClean="0"/>
              <a:t>23/10/2014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0916-F991-429B-8466-CCDED82CBA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259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D05D-84F6-4618-9317-6F582CA9D9C9}" type="datetimeFigureOut">
              <a:rPr lang="es-MX" smtClean="0"/>
              <a:t>23/10/2014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0916-F991-429B-8466-CCDED82CBA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8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D05D-84F6-4618-9317-6F582CA9D9C9}" type="datetimeFigureOut">
              <a:rPr lang="es-MX" smtClean="0"/>
              <a:t>23/10/2014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0916-F991-429B-8466-CCDED82CBA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678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D05D-84F6-4618-9317-6F582CA9D9C9}" type="datetimeFigureOut">
              <a:rPr lang="es-MX" smtClean="0"/>
              <a:t>23/10/2014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0916-F991-429B-8466-CCDED82CBA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830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D05D-84F6-4618-9317-6F582CA9D9C9}" type="datetimeFigureOut">
              <a:rPr lang="es-MX" smtClean="0"/>
              <a:t>23/10/2014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0916-F991-429B-8466-CCDED82CBA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0486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76D05D-84F6-4618-9317-6F582CA9D9C9}" type="datetimeFigureOut">
              <a:rPr lang="es-MX" smtClean="0"/>
              <a:t>23/10/2014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C80916-F991-429B-8466-CCDED82CBA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187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se.org.mx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b="1" dirty="0" smtClean="0"/>
              <a:t>Paulina Casillas Zavala</a:t>
            </a:r>
          </a:p>
          <a:p>
            <a:r>
              <a:rPr lang="es-MX" b="1" dirty="0" smtClean="0"/>
              <a:t>Lic. Nutrición</a:t>
            </a:r>
          </a:p>
          <a:p>
            <a:r>
              <a:rPr lang="es-MX" b="1" dirty="0" smtClean="0"/>
              <a:t>Universidad de Guanajuato</a:t>
            </a:r>
            <a:endParaRPr lang="es-MX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504" y="1380068"/>
            <a:ext cx="9062518" cy="26162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724" y="5384800"/>
            <a:ext cx="1497297" cy="128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pPr algn="just"/>
            <a:r>
              <a:rPr lang="es-MX" b="1" dirty="0" smtClean="0"/>
              <a:t>Resultados y conclusiones </a:t>
            </a:r>
            <a:endParaRPr lang="es-MX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280512"/>
              </p:ext>
            </p:extLst>
          </p:nvPr>
        </p:nvGraphicFramePr>
        <p:xfrm>
          <a:off x="5291184" y="1752599"/>
          <a:ext cx="6900816" cy="44500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450408"/>
                <a:gridCol w="345040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</a:rPr>
                        <a:t>Peques</a:t>
                      </a:r>
                      <a:r>
                        <a:rPr lang="es-MX" b="1" baseline="0" dirty="0" smtClean="0">
                          <a:solidFill>
                            <a:schemeClr val="tx1"/>
                          </a:solidFill>
                        </a:rPr>
                        <a:t>-llaveros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Estado de Situación Financiera de</a:t>
                      </a:r>
                      <a:r>
                        <a:rPr lang="es-MX" b="1" baseline="0" dirty="0" smtClean="0"/>
                        <a:t> Octubre del 2013 a Mayo del 2014</a:t>
                      </a:r>
                      <a:endParaRPr lang="es-MX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Ingresos 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$1,266.00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Egresos</a:t>
                      </a:r>
                      <a:r>
                        <a:rPr lang="es-MX" b="1" baseline="0" dirty="0" smtClean="0"/>
                        <a:t> 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$1,184.00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Costo total de producción 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$894.oo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No. de unidades producidas</a:t>
                      </a:r>
                      <a:r>
                        <a:rPr lang="es-MX" b="1" baseline="0" dirty="0" smtClean="0"/>
                        <a:t> 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80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Costo unitario</a:t>
                      </a:r>
                      <a:r>
                        <a:rPr lang="es-MX" b="1" baseline="0" dirty="0" smtClean="0"/>
                        <a:t> de producción 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$17.oo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Beneficio por unidad (ganancia)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$13.00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Precio de venta 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$30.00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Ganancias de las operaciones 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$82.00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Ahorro</a:t>
                      </a:r>
                      <a:r>
                        <a:rPr lang="es-MX" b="1" baseline="0" dirty="0" smtClean="0"/>
                        <a:t> en caja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$316.00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Total</a:t>
                      </a:r>
                      <a:r>
                        <a:rPr lang="es-MX" b="1" baseline="0" dirty="0" smtClean="0"/>
                        <a:t> 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$1,582.00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274618" y="1323108"/>
            <a:ext cx="388158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Nuestra empresa logró las metas </a:t>
            </a:r>
            <a:r>
              <a:rPr lang="es-MX" dirty="0" smtClean="0"/>
              <a:t>establecidas: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La </a:t>
            </a:r>
            <a:r>
              <a:rPr lang="es-MX" dirty="0"/>
              <a:t>primera meta que nos propusimos fue recuperar lo invertido, el cual no fue fácil, pero logramos </a:t>
            </a:r>
            <a:r>
              <a:rPr lang="es-MX" dirty="0" smtClean="0"/>
              <a:t>superarla.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La </a:t>
            </a:r>
            <a:r>
              <a:rPr lang="es-MX" dirty="0"/>
              <a:t>segunda meta fue lograr una ganancia que, al </a:t>
            </a:r>
            <a:r>
              <a:rPr lang="es-MX" dirty="0" smtClean="0"/>
              <a:t>parecer </a:t>
            </a:r>
            <a:r>
              <a:rPr lang="es-MX" dirty="0"/>
              <a:t>no íbamos a </a:t>
            </a:r>
            <a:r>
              <a:rPr lang="es-MX" dirty="0" smtClean="0"/>
              <a:t>llegar, </a:t>
            </a:r>
            <a:r>
              <a:rPr lang="es-MX" dirty="0"/>
              <a:t>pero en los últimos días la logramos</a:t>
            </a:r>
            <a:r>
              <a:rPr lang="es-MX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La tercera meta fue la creación de una motivación empresarial en los niños y una conciencia de que pueden lograr lo que ellos quieran hacer con su capacidad y herramientas que cada uno tienen en su entorno.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104683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527" y="0"/>
            <a:ext cx="9183690" cy="6887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9526" y="0"/>
            <a:ext cx="10018713" cy="1752599"/>
          </a:xfrm>
        </p:spPr>
        <p:txBody>
          <a:bodyPr/>
          <a:lstStyle/>
          <a:p>
            <a:pPr algn="just"/>
            <a:r>
              <a:rPr lang="es-MX" b="1" dirty="0" smtClean="0"/>
              <a:t>Bibliografía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59527" y="0"/>
            <a:ext cx="10018713" cy="3124201"/>
          </a:xfrm>
        </p:spPr>
        <p:txBody>
          <a:bodyPr/>
          <a:lstStyle/>
          <a:p>
            <a:r>
              <a:rPr lang="es-MX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Fundación Educación Superior-Empresa. Disponible en: </a:t>
            </a:r>
            <a:r>
              <a:rPr lang="es-MX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www.fese.org.mx</a:t>
            </a:r>
            <a:r>
              <a:rPr lang="es-MX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s-MX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83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b="1" dirty="0" smtClean="0"/>
              <a:t>Introducción </a:t>
            </a:r>
            <a:endParaRPr lang="es-MX" b="1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35"/>
          <a:stretch/>
        </p:blipFill>
        <p:spPr>
          <a:xfrm>
            <a:off x="6090708" y="685800"/>
            <a:ext cx="5412316" cy="3319008"/>
          </a:xfrm>
        </p:spPr>
      </p:pic>
      <p:sp>
        <p:nvSpPr>
          <p:cNvPr id="3" name="CuadroTexto 2"/>
          <p:cNvSpPr txBox="1"/>
          <p:nvPr/>
        </p:nvSpPr>
        <p:spPr>
          <a:xfrm>
            <a:off x="1623899" y="2438399"/>
            <a:ext cx="43272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 Es un programa diseñado para apoyar a la comunidad de educación primaria a concebir una idea emprendedora y ponerla en marcha, con la ayuda de estudiantes universitarios.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985" y="3915727"/>
            <a:ext cx="3572599" cy="242959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508171" y="4744996"/>
            <a:ext cx="5007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    Se contó con el apoyo económico y pedagógico, así como asesoramiento académico  por parte del Profesor encargado del Programa dentro de la Universidad.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2422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b="1" dirty="0" smtClean="0"/>
              <a:t>Introducción </a:t>
            </a:r>
            <a:endParaRPr lang="es-MX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40"/>
          <a:stretch/>
        </p:blipFill>
        <p:spPr>
          <a:xfrm>
            <a:off x="913795" y="2438399"/>
            <a:ext cx="5412316" cy="3525837"/>
          </a:xfrm>
        </p:spPr>
      </p:pic>
      <p:sp>
        <p:nvSpPr>
          <p:cNvPr id="3" name="CuadroTexto 2"/>
          <p:cNvSpPr txBox="1"/>
          <p:nvPr/>
        </p:nvSpPr>
        <p:spPr>
          <a:xfrm>
            <a:off x="6552367" y="1884219"/>
            <a:ext cx="472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 </a:t>
            </a:r>
            <a:r>
              <a:rPr lang="es-MX" dirty="0" smtClean="0"/>
              <a:t>   Se creó la empresa “Peques-llaveros” dedicada a la producción de llaveros para celulares, llaves o memorias USB; por medio de la aplicación de los conocimientos de la elaboración de un plan de negocios, creación y operación de la empresa con fines educativos.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7032171" y="4186434"/>
            <a:ext cx="4470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    Aplicándose el diseño y la fabricación del producto, venta y administración de ingresos y egresos de la empresa, con la finalidad de fomentar el emprendimiento.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1187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394854"/>
            <a:ext cx="3600307" cy="1752599"/>
          </a:xfrm>
        </p:spPr>
        <p:txBody>
          <a:bodyPr/>
          <a:lstStyle/>
          <a:p>
            <a:pPr algn="l"/>
            <a:r>
              <a:rPr lang="es-MX" b="1" dirty="0" smtClean="0"/>
              <a:t>Justificación </a:t>
            </a:r>
            <a:endParaRPr lang="es-MX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22"/>
          <a:stretch/>
        </p:blipFill>
        <p:spPr>
          <a:xfrm>
            <a:off x="5084618" y="1590071"/>
            <a:ext cx="5822661" cy="3869766"/>
          </a:xfrm>
        </p:spPr>
      </p:pic>
      <p:sp>
        <p:nvSpPr>
          <p:cNvPr id="5" name="CuadroTexto 4"/>
          <p:cNvSpPr txBox="1"/>
          <p:nvPr/>
        </p:nvSpPr>
        <p:spPr>
          <a:xfrm>
            <a:off x="1286165" y="1590071"/>
            <a:ext cx="3479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 </a:t>
            </a:r>
            <a:r>
              <a:rPr lang="es-MX" dirty="0" smtClean="0"/>
              <a:t>    Fue dirigido a la Escuela Primaria Rural “Plan de Ayala” de la comunidad San Carlos La Roncha al Sureste de la Ciudad de León, </a:t>
            </a:r>
            <a:r>
              <a:rPr lang="es-MX" dirty="0" err="1" smtClean="0"/>
              <a:t>Gto</a:t>
            </a:r>
            <a:r>
              <a:rPr lang="es-MX" dirty="0" smtClean="0"/>
              <a:t>. 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    Se eligió a la escuela por las necesidades observadas en su entorno y en sus instalaciones. 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    Así como por la relación que tiene la comunidad con  el sector empresarial y la necesidad de actitud emprendedora.</a:t>
            </a:r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5345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143000"/>
          </a:xfrm>
        </p:spPr>
        <p:txBody>
          <a:bodyPr/>
          <a:lstStyle/>
          <a:p>
            <a:pPr algn="just"/>
            <a:r>
              <a:rPr lang="es-MX" b="1" dirty="0" smtClean="0"/>
              <a:t>Desarrollo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7366000" y="3103420"/>
            <a:ext cx="4137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 </a:t>
            </a:r>
            <a:r>
              <a:rPr lang="es-MX" dirty="0" smtClean="0"/>
              <a:t>     La empresa “Peques-llaveros” se formó con las ideas  de 6 niñas y 4 niños de 10 años.  Teniendo como organigrama:</a:t>
            </a:r>
          </a:p>
          <a:p>
            <a:endParaRPr lang="es-MX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356157031"/>
              </p:ext>
            </p:extLst>
          </p:nvPr>
        </p:nvGraphicFramePr>
        <p:xfrm>
          <a:off x="804064" y="2159000"/>
          <a:ext cx="6561936" cy="375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917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MX" b="1" dirty="0" smtClean="0"/>
              <a:t>Desarrollo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6" t="10569" r="22352" b="17886"/>
          <a:stretch/>
        </p:blipFill>
        <p:spPr>
          <a:xfrm>
            <a:off x="3922377" y="1794163"/>
            <a:ext cx="1854200" cy="223520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6" t="12344" r="37530" b="15278"/>
          <a:stretch/>
        </p:blipFill>
        <p:spPr>
          <a:xfrm>
            <a:off x="8577875" y="270163"/>
            <a:ext cx="3200400" cy="37592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6" t="11365" r="31294" b="9409"/>
          <a:stretch/>
        </p:blipFill>
        <p:spPr>
          <a:xfrm>
            <a:off x="1484311" y="2149763"/>
            <a:ext cx="2133600" cy="41148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8" t="13811" r="33862" b="11854"/>
          <a:stretch/>
        </p:blipFill>
        <p:spPr>
          <a:xfrm>
            <a:off x="5958026" y="270163"/>
            <a:ext cx="2438400" cy="38608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151595" y="4738255"/>
            <a:ext cx="7626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        La decisión de los pequeños en realizar los llaveros la tome como aceptada, ya que quería que los chicos desarrollaran artículos que ellos mismos pudieran elaborar y, que intencionalmente, pudieran trabajar y estimular su motricidad fina para mejorar su aprendizaje en la </a:t>
            </a:r>
            <a:r>
              <a:rPr lang="es-MX" dirty="0" err="1" smtClean="0"/>
              <a:t>lecto</a:t>
            </a:r>
            <a:r>
              <a:rPr lang="es-MX" dirty="0" smtClean="0"/>
              <a:t>-escritura.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148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892" y="145473"/>
            <a:ext cx="10018713" cy="1752599"/>
          </a:xfrm>
        </p:spPr>
        <p:txBody>
          <a:bodyPr/>
          <a:lstStyle/>
          <a:p>
            <a:pPr algn="just"/>
            <a:r>
              <a:rPr lang="es-MX" b="1" dirty="0" smtClean="0"/>
              <a:t>Desarrollo</a:t>
            </a:r>
            <a:r>
              <a:rPr lang="es-MX" dirty="0" smtClean="0"/>
              <a:t>  </a:t>
            </a:r>
            <a:endParaRPr lang="es-MX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388950"/>
              </p:ext>
            </p:extLst>
          </p:nvPr>
        </p:nvGraphicFramePr>
        <p:xfrm>
          <a:off x="1428892" y="1420091"/>
          <a:ext cx="5567651" cy="2966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89251"/>
                <a:gridCol w="1428474"/>
                <a:gridCol w="1327471"/>
                <a:gridCol w="822455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Material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Piezas</a:t>
                      </a:r>
                      <a:r>
                        <a:rPr lang="es-MX" baseline="0" dirty="0" smtClean="0"/>
                        <a:t> o cm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$ por pieza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$Total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Cuentas</a:t>
                      </a:r>
                      <a:r>
                        <a:rPr lang="es-MX" baseline="0" dirty="0" smtClean="0"/>
                        <a:t> de cristal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10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1.305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13.05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Hilo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1.37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1.37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Dije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1.5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1.5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Alfiler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10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0.49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0.49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Cadena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0.45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0.45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Bolsa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0.11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0.11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r"/>
                      <a:r>
                        <a:rPr lang="es-MX" b="1" dirty="0" smtClean="0"/>
                        <a:t>Total </a:t>
                      </a:r>
                      <a:endParaRPr lang="es-MX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/>
                        <a:t>16.97</a:t>
                      </a:r>
                      <a:endParaRPr lang="es-MX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7192819" y="1898072"/>
            <a:ext cx="2944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     Se calculó el costo por artículo, resultando costo por llavero a $16.97 </a:t>
            </a:r>
            <a:endParaRPr lang="es-MX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61313"/>
              </p:ext>
            </p:extLst>
          </p:nvPr>
        </p:nvGraphicFramePr>
        <p:xfrm>
          <a:off x="7207542" y="4619720"/>
          <a:ext cx="3695985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97912"/>
                <a:gridCol w="872837"/>
                <a:gridCol w="1025236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Costos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$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Unitario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16.97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100%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Mano</a:t>
                      </a:r>
                      <a:r>
                        <a:rPr lang="es-MX" baseline="0" dirty="0" smtClean="0"/>
                        <a:t> de obra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7.00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40%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Ganancia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6.00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35%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Precio</a:t>
                      </a:r>
                      <a:r>
                        <a:rPr lang="es-MX" baseline="0" dirty="0" smtClean="0"/>
                        <a:t> de venta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30.00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2978728" y="5140037"/>
            <a:ext cx="4006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      Al conocer nuestro costo de cada llavero, calculamos el precio a la venta, obteniendo un precio de venta de $30.00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5717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7827" y="16281"/>
            <a:ext cx="10018713" cy="1161355"/>
          </a:xfrm>
        </p:spPr>
        <p:txBody>
          <a:bodyPr/>
          <a:lstStyle/>
          <a:p>
            <a:pPr algn="just"/>
            <a:r>
              <a:rPr lang="es-MX" b="1" dirty="0" smtClean="0"/>
              <a:t>Inauguración de la empresa </a:t>
            </a:r>
            <a:endParaRPr lang="es-MX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690" y="858982"/>
            <a:ext cx="3417453" cy="256309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96" y="3422072"/>
            <a:ext cx="5181237" cy="340177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102" y="4234989"/>
            <a:ext cx="3434819" cy="257611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733" y="858982"/>
            <a:ext cx="5743533" cy="344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1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15241"/>
            <a:ext cx="10018713" cy="1205345"/>
          </a:xfrm>
        </p:spPr>
        <p:txBody>
          <a:bodyPr/>
          <a:lstStyle/>
          <a:p>
            <a:pPr algn="just"/>
            <a:r>
              <a:rPr lang="es-MX" b="1" dirty="0" smtClean="0"/>
              <a:t>Día del cierre de la empresa </a:t>
            </a:r>
            <a:endParaRPr lang="es-MX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1863"/>
            <a:ext cx="5888182" cy="441613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304972" y="5181600"/>
            <a:ext cx="5652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 </a:t>
            </a:r>
            <a:r>
              <a:rPr lang="es-MX" dirty="0" smtClean="0"/>
              <a:t>      Se presentaron los resultados obtenidos durante 7 meses del desarrollo empresarial ante las autoridades de la Escuela Primaria, padres de familia y Rector del Campus León el Dr. Lucio Martínez.</a:t>
            </a:r>
            <a:endParaRPr lang="es-MX" dirty="0"/>
          </a:p>
        </p:txBody>
      </p:sp>
      <p:pic>
        <p:nvPicPr>
          <p:cNvPr id="11" name="Marcador de contenido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00" y="0"/>
            <a:ext cx="6121400" cy="4591050"/>
          </a:xfrm>
        </p:spPr>
      </p:pic>
    </p:spTree>
    <p:extLst>
      <p:ext uri="{BB962C8B-B14F-4D97-AF65-F5344CB8AC3E}">
        <p14:creationId xmlns:p14="http://schemas.microsoft.com/office/powerpoint/2010/main" val="180015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Paralaje</Template>
  <TotalTime>228</TotalTime>
  <Words>649</Words>
  <Application>Microsoft Office PowerPoint</Application>
  <PresentationFormat>Panorámica</PresentationFormat>
  <Paragraphs>112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Corbel</vt:lpstr>
      <vt:lpstr>Parallax</vt:lpstr>
      <vt:lpstr>Presentación de PowerPoint</vt:lpstr>
      <vt:lpstr>Introducción </vt:lpstr>
      <vt:lpstr>Introducción </vt:lpstr>
      <vt:lpstr>Justificación </vt:lpstr>
      <vt:lpstr>Desarrollo </vt:lpstr>
      <vt:lpstr>Desarrollo </vt:lpstr>
      <vt:lpstr>Desarrollo  </vt:lpstr>
      <vt:lpstr>Inauguración de la empresa </vt:lpstr>
      <vt:lpstr>Día del cierre de la empresa </vt:lpstr>
      <vt:lpstr>Resultados y conclusiones </vt:lpstr>
      <vt:lpstr>Bibliografía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“Mi Primera Empresa: Emprender Jugando”</dc:title>
  <dc:creator>♥ρ͟͞α͟͞υ͟͞͞ι͟͞α♥ ♫ҝ͟͞ѕϊ͟͞γ͟͞α͟͞ѕ♫</dc:creator>
  <cp:lastModifiedBy>♥ρ͟͞α͟͞υ͟͞͞ι͟͞α♥ ♫ҝ͟͞ѕϊ͟͞γ͟͞α͟͞ѕ♫</cp:lastModifiedBy>
  <cp:revision>48</cp:revision>
  <dcterms:created xsi:type="dcterms:W3CDTF">2014-10-20T17:53:27Z</dcterms:created>
  <dcterms:modified xsi:type="dcterms:W3CDTF">2014-10-23T05:42:15Z</dcterms:modified>
</cp:coreProperties>
</file>